
<file path=[Content_Types].xml><?xml version="1.0" encoding="utf-8"?>
<Types xmlns="http://schemas.openxmlformats.org/package/2006/content-types">
  <Default Extension="png" ContentType="image/png"/>
  <Default Extension="jpeg" ContentType="image/jpe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70" r:id="rId15"/>
    <p:sldId id="278" r:id="rId16"/>
    <p:sldId id="279" r:id="rId17"/>
    <p:sldId id="357" r:id="rId18"/>
    <p:sldId id="281" r:id="rId19"/>
    <p:sldId id="282" r:id="rId20"/>
    <p:sldId id="285" r:id="rId21"/>
    <p:sldId id="286" r:id="rId22"/>
    <p:sldId id="287" r:id="rId23"/>
    <p:sldId id="358" r:id="rId24"/>
    <p:sldId id="359" r:id="rId25"/>
    <p:sldId id="360" r:id="rId26"/>
    <p:sldId id="361" r:id="rId27"/>
    <p:sldId id="362" r:id="rId28"/>
    <p:sldId id="363" r:id="rId29"/>
    <p:sldId id="364" r:id="rId30"/>
    <p:sldId id="365" r:id="rId31"/>
    <p:sldId id="366" r:id="rId32"/>
    <p:sldId id="367" r:id="rId33"/>
    <p:sldId id="368" r:id="rId34"/>
    <p:sldId id="369" r:id="rId35"/>
    <p:sldId id="370" r:id="rId36"/>
    <p:sldId id="356" r:id="rId37"/>
  </p:sldIdLst>
  <p:sldSz cx="121793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微软雅黑"/>
        <a:ea typeface="微软雅黑"/>
        <a:cs typeface="微软雅黑"/>
        <a:sym typeface="微软雅黑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微软雅黑"/>
        <a:ea typeface="微软雅黑"/>
        <a:cs typeface="微软雅黑"/>
        <a:sym typeface="微软雅黑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微软雅黑"/>
        <a:ea typeface="微软雅黑"/>
        <a:cs typeface="微软雅黑"/>
        <a:sym typeface="微软雅黑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微软雅黑"/>
        <a:ea typeface="微软雅黑"/>
        <a:cs typeface="微软雅黑"/>
        <a:sym typeface="微软雅黑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微软雅黑"/>
        <a:ea typeface="微软雅黑"/>
        <a:cs typeface="微软雅黑"/>
        <a:sym typeface="微软雅黑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微软雅黑"/>
        <a:ea typeface="微软雅黑"/>
        <a:cs typeface="微软雅黑"/>
        <a:sym typeface="微软雅黑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微软雅黑"/>
        <a:ea typeface="微软雅黑"/>
        <a:cs typeface="微软雅黑"/>
        <a:sym typeface="微软雅黑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微软雅黑"/>
        <a:ea typeface="微软雅黑"/>
        <a:cs typeface="微软雅黑"/>
        <a:sym typeface="微软雅黑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微软雅黑"/>
        <a:ea typeface="微软雅黑"/>
        <a:cs typeface="微软雅黑"/>
        <a:sym typeface="微软雅黑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0" Type="http://schemas.openxmlformats.org/officeDocument/2006/relationships/tableStyles" Target="tableStyles.xml"/><Relationship Id="rId4" Type="http://schemas.openxmlformats.org/officeDocument/2006/relationships/notesMaster" Target="notesMasters/notesMaster1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20" name="Shape 2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/>
        </p:txBody>
      </p:sp>
      <p:sp>
        <p:nvSpPr>
          <p:cNvPr id="29" name="Shape 2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pp琦素材站https://shop152350920.taobao.com/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E8EDC-1225-47E3-9680-C9FAF722F7A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/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/>
          <p:nvPr>
            <p:ph type="title"/>
          </p:nvPr>
        </p:nvSpPr>
        <p:spPr>
          <a:xfrm>
            <a:off x="914281" y="2130425"/>
            <a:ext cx="10361852" cy="1470026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/>
          <p:nvPr>
            <p:ph type="body" idx="1"/>
          </p:nvPr>
        </p:nvSpPr>
        <p:spPr>
          <a:xfrm>
            <a:off x="1828562" y="3886200"/>
            <a:ext cx="8533290" cy="175260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1307237" y="6404294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微软雅黑"/>
          <a:ea typeface="微软雅黑"/>
          <a:cs typeface="微软雅黑"/>
          <a:sym typeface="微软雅黑"/>
        </a:defRPr>
      </a:lvl9pPr>
    </p:titleStyle>
    <p:bodyStyle>
      <a:lvl1pPr marL="0" marR="0" indent="0" algn="ctr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rgbClr val="888888"/>
          </a:solidFill>
          <a:uFillTx/>
          <a:latin typeface="微软雅黑"/>
          <a:ea typeface="微软雅黑"/>
          <a:cs typeface="微软雅黑"/>
          <a:sym typeface="微软雅黑"/>
        </a:defRPr>
      </a:lvl1pPr>
      <a:lvl2pPr marL="0" marR="0" indent="457200" algn="ctr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rgbClr val="888888"/>
          </a:solidFill>
          <a:uFillTx/>
          <a:latin typeface="微软雅黑"/>
          <a:ea typeface="微软雅黑"/>
          <a:cs typeface="微软雅黑"/>
          <a:sym typeface="微软雅黑"/>
        </a:defRPr>
      </a:lvl2pPr>
      <a:lvl3pPr marL="0" marR="0" indent="914400" algn="ctr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rgbClr val="888888"/>
          </a:solidFill>
          <a:uFillTx/>
          <a:latin typeface="微软雅黑"/>
          <a:ea typeface="微软雅黑"/>
          <a:cs typeface="微软雅黑"/>
          <a:sym typeface="微软雅黑"/>
        </a:defRPr>
      </a:lvl3pPr>
      <a:lvl4pPr marL="0" marR="0" indent="1371600" algn="ctr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rgbClr val="888888"/>
          </a:solidFill>
          <a:uFillTx/>
          <a:latin typeface="微软雅黑"/>
          <a:ea typeface="微软雅黑"/>
          <a:cs typeface="微软雅黑"/>
          <a:sym typeface="微软雅黑"/>
        </a:defRPr>
      </a:lvl4pPr>
      <a:lvl5pPr marL="0" marR="0" indent="1828800" algn="ctr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rgbClr val="888888"/>
          </a:solidFill>
          <a:uFillTx/>
          <a:latin typeface="微软雅黑"/>
          <a:ea typeface="微软雅黑"/>
          <a:cs typeface="微软雅黑"/>
          <a:sym typeface="微软雅黑"/>
        </a:defRPr>
      </a:lvl5pPr>
      <a:lvl6pPr marL="0" marR="0" indent="2286000" algn="ctr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rgbClr val="888888"/>
          </a:solidFill>
          <a:uFillTx/>
          <a:latin typeface="微软雅黑"/>
          <a:ea typeface="微软雅黑"/>
          <a:cs typeface="微软雅黑"/>
          <a:sym typeface="微软雅黑"/>
        </a:defRPr>
      </a:lvl6pPr>
      <a:lvl7pPr marL="0" marR="0" indent="2743200" algn="ctr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rgbClr val="888888"/>
          </a:solidFill>
          <a:uFillTx/>
          <a:latin typeface="微软雅黑"/>
          <a:ea typeface="微软雅黑"/>
          <a:cs typeface="微软雅黑"/>
          <a:sym typeface="微软雅黑"/>
        </a:defRPr>
      </a:lvl7pPr>
      <a:lvl8pPr marL="0" marR="0" indent="3200400" algn="ctr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rgbClr val="888888"/>
          </a:solidFill>
          <a:uFillTx/>
          <a:latin typeface="微软雅黑"/>
          <a:ea typeface="微软雅黑"/>
          <a:cs typeface="微软雅黑"/>
          <a:sym typeface="微软雅黑"/>
        </a:defRPr>
      </a:lvl8pPr>
      <a:lvl9pPr marL="0" marR="0" indent="3657600" algn="ctr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Tx/>
        <a:buNone/>
        <a:defRPr sz="3200" b="0" i="0" u="none" strike="noStrike" cap="none" spc="0" baseline="0">
          <a:ln>
            <a:noFill/>
          </a:ln>
          <a:solidFill>
            <a:srgbClr val="888888"/>
          </a:solidFill>
          <a:uFillTx/>
          <a:latin typeface="微软雅黑"/>
          <a:ea typeface="微软雅黑"/>
          <a:cs typeface="微软雅黑"/>
          <a:sym typeface="微软雅黑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软雅黑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软雅黑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软雅黑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软雅黑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软雅黑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软雅黑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软雅黑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软雅黑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微软雅黑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.xml"/><Relationship Id="rId4" Type="http://schemas.openxmlformats.org/officeDocument/2006/relationships/image" Target="../media/image3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jpeg"/><Relationship Id="rId1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media1.mp3"/>
          <p:cNvPicPr/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571500" cy="571500"/>
          </a:xfrm>
          <a:prstGeom prst="rect">
            <a:avLst/>
          </a:prstGeom>
        </p:spPr>
      </p:pic>
      <p:sp>
        <p:nvSpPr>
          <p:cNvPr id="23" name="PA_矩形 8"/>
          <p:cNvSpPr/>
          <p:nvPr/>
        </p:nvSpPr>
        <p:spPr>
          <a:xfrm>
            <a:off x="16532" y="7029399"/>
            <a:ext cx="12190415" cy="6858001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" name="PA_文本框 4"/>
          <p:cNvSpPr txBox="1"/>
          <p:nvPr/>
        </p:nvSpPr>
        <p:spPr>
          <a:xfrm>
            <a:off x="2999581" y="2413892"/>
            <a:ext cx="6191250" cy="101473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defRPr sz="6000" b="1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法人管理系统介绍</a:t>
            </a:r>
            <a:endParaRPr lang="zh-CN" altLang="en-US"/>
          </a:p>
        </p:txBody>
      </p:sp>
      <p:grpSp>
        <p:nvGrpSpPr>
          <p:cNvPr id="27" name="PA_圆角矩形 9"/>
          <p:cNvGrpSpPr/>
          <p:nvPr/>
        </p:nvGrpSpPr>
        <p:grpSpPr>
          <a:xfrm>
            <a:off x="3538921" y="3645022"/>
            <a:ext cx="5112571" cy="360042"/>
            <a:chOff x="0" y="18099"/>
            <a:chExt cx="5112569" cy="360041"/>
          </a:xfrm>
        </p:grpSpPr>
        <p:sp>
          <p:nvSpPr>
            <p:cNvPr id="25" name="圆角矩形"/>
            <p:cNvSpPr/>
            <p:nvPr/>
          </p:nvSpPr>
          <p:spPr>
            <a:xfrm>
              <a:off x="0" y="18099"/>
              <a:ext cx="5112569" cy="360041"/>
            </a:xfrm>
            <a:prstGeom prst="roundRect">
              <a:avLst>
                <a:gd name="adj" fmla="val 50000"/>
              </a:avLst>
            </a:prstGeom>
            <a:solidFill>
              <a:srgbClr val="F8832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7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26" name="适用于房地产行业工程项目资料全流程管理"/>
            <p:cNvSpPr txBox="1"/>
            <p:nvPr/>
          </p:nvSpPr>
          <p:spPr>
            <a:xfrm>
              <a:off x="52725" y="22543"/>
              <a:ext cx="5007118" cy="3511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适用于</a:t>
              </a:r>
              <a:r>
                <a:rPr lang="zh-CN"/>
                <a:t>公司法人</a:t>
              </a:r>
              <a:r>
                <a:t>资料全流程管理</a:t>
              </a:r>
            </a:p>
          </p:txBody>
        </p:sp>
      </p:grpSp>
    </p:spTree>
    <p:custDataLst>
      <p:tags r:id="rId5"/>
    </p:custData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dur="indefinite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1"/>
                            </p:stCondLst>
                            <p:childTnLst>
                              <p:par>
                                <p:cTn id="12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dur="indefinite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audio isNarration="0">
              <p:cMediaNode numSld="999" showWhenStopped="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audio>
          </p:childTnLst>
        </p:cTn>
      </p:par>
    </p:tnLst>
    <p:bldLst>
      <p:bldP spid="24" grpId="2" animBg="1" advAuto="0"/>
      <p:bldP spid="27" grpId="3" bldLvl="0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Freeform 19"/>
          <p:cNvSpPr/>
          <p:nvPr/>
        </p:nvSpPr>
        <p:spPr>
          <a:xfrm>
            <a:off x="4832544" y="5556255"/>
            <a:ext cx="288447" cy="2212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285" y="0"/>
                </a:moveTo>
                <a:lnTo>
                  <a:pt x="15016" y="0"/>
                </a:lnTo>
                <a:lnTo>
                  <a:pt x="15830" y="195"/>
                </a:lnTo>
                <a:lnTo>
                  <a:pt x="16644" y="486"/>
                </a:lnTo>
                <a:lnTo>
                  <a:pt x="18123" y="1265"/>
                </a:lnTo>
                <a:lnTo>
                  <a:pt x="18789" y="1751"/>
                </a:lnTo>
                <a:lnTo>
                  <a:pt x="19381" y="2530"/>
                </a:lnTo>
                <a:lnTo>
                  <a:pt x="20047" y="3114"/>
                </a:lnTo>
                <a:lnTo>
                  <a:pt x="20490" y="3795"/>
                </a:lnTo>
                <a:lnTo>
                  <a:pt x="20860" y="4573"/>
                </a:lnTo>
                <a:lnTo>
                  <a:pt x="21304" y="5449"/>
                </a:lnTo>
                <a:lnTo>
                  <a:pt x="21600" y="6130"/>
                </a:lnTo>
                <a:lnTo>
                  <a:pt x="17162" y="6130"/>
                </a:lnTo>
                <a:lnTo>
                  <a:pt x="16496" y="5643"/>
                </a:lnTo>
                <a:lnTo>
                  <a:pt x="15756" y="5157"/>
                </a:lnTo>
                <a:lnTo>
                  <a:pt x="15016" y="4962"/>
                </a:lnTo>
                <a:lnTo>
                  <a:pt x="14203" y="4768"/>
                </a:lnTo>
                <a:lnTo>
                  <a:pt x="8285" y="4768"/>
                </a:lnTo>
                <a:lnTo>
                  <a:pt x="7323" y="4962"/>
                </a:lnTo>
                <a:lnTo>
                  <a:pt x="6510" y="5254"/>
                </a:lnTo>
                <a:lnTo>
                  <a:pt x="5696" y="5838"/>
                </a:lnTo>
                <a:lnTo>
                  <a:pt x="5030" y="6616"/>
                </a:lnTo>
                <a:lnTo>
                  <a:pt x="4512" y="7492"/>
                </a:lnTo>
                <a:lnTo>
                  <a:pt x="4068" y="8368"/>
                </a:lnTo>
                <a:lnTo>
                  <a:pt x="3773" y="9632"/>
                </a:lnTo>
                <a:lnTo>
                  <a:pt x="3699" y="10800"/>
                </a:lnTo>
                <a:lnTo>
                  <a:pt x="3773" y="12065"/>
                </a:lnTo>
                <a:lnTo>
                  <a:pt x="4068" y="13135"/>
                </a:lnTo>
                <a:lnTo>
                  <a:pt x="4512" y="14205"/>
                </a:lnTo>
                <a:lnTo>
                  <a:pt x="5030" y="14984"/>
                </a:lnTo>
                <a:lnTo>
                  <a:pt x="5696" y="15762"/>
                </a:lnTo>
                <a:lnTo>
                  <a:pt x="6510" y="16346"/>
                </a:lnTo>
                <a:lnTo>
                  <a:pt x="7323" y="16735"/>
                </a:lnTo>
                <a:lnTo>
                  <a:pt x="8285" y="16832"/>
                </a:lnTo>
                <a:lnTo>
                  <a:pt x="14203" y="16832"/>
                </a:lnTo>
                <a:lnTo>
                  <a:pt x="15016" y="16735"/>
                </a:lnTo>
                <a:lnTo>
                  <a:pt x="15756" y="16443"/>
                </a:lnTo>
                <a:lnTo>
                  <a:pt x="16496" y="15957"/>
                </a:lnTo>
                <a:lnTo>
                  <a:pt x="17162" y="15373"/>
                </a:lnTo>
                <a:lnTo>
                  <a:pt x="21600" y="15373"/>
                </a:lnTo>
                <a:lnTo>
                  <a:pt x="21304" y="16249"/>
                </a:lnTo>
                <a:lnTo>
                  <a:pt x="20860" y="17027"/>
                </a:lnTo>
                <a:lnTo>
                  <a:pt x="20490" y="17805"/>
                </a:lnTo>
                <a:lnTo>
                  <a:pt x="20047" y="18389"/>
                </a:lnTo>
                <a:lnTo>
                  <a:pt x="19381" y="19070"/>
                </a:lnTo>
                <a:lnTo>
                  <a:pt x="18789" y="19751"/>
                </a:lnTo>
                <a:lnTo>
                  <a:pt x="18123" y="20335"/>
                </a:lnTo>
                <a:lnTo>
                  <a:pt x="17384" y="20822"/>
                </a:lnTo>
                <a:lnTo>
                  <a:pt x="16644" y="21114"/>
                </a:lnTo>
                <a:lnTo>
                  <a:pt x="15830" y="21405"/>
                </a:lnTo>
                <a:lnTo>
                  <a:pt x="14203" y="21600"/>
                </a:lnTo>
                <a:lnTo>
                  <a:pt x="8285" y="21600"/>
                </a:lnTo>
                <a:lnTo>
                  <a:pt x="7397" y="21503"/>
                </a:lnTo>
                <a:lnTo>
                  <a:pt x="6584" y="21405"/>
                </a:lnTo>
                <a:lnTo>
                  <a:pt x="5770" y="21114"/>
                </a:lnTo>
                <a:lnTo>
                  <a:pt x="5030" y="20822"/>
                </a:lnTo>
                <a:lnTo>
                  <a:pt x="4290" y="20335"/>
                </a:lnTo>
                <a:lnTo>
                  <a:pt x="3699" y="19751"/>
                </a:lnTo>
                <a:lnTo>
                  <a:pt x="3033" y="19070"/>
                </a:lnTo>
                <a:lnTo>
                  <a:pt x="2515" y="18389"/>
                </a:lnTo>
                <a:lnTo>
                  <a:pt x="1923" y="17708"/>
                </a:lnTo>
                <a:lnTo>
                  <a:pt x="1036" y="15957"/>
                </a:lnTo>
                <a:lnTo>
                  <a:pt x="666" y="14984"/>
                </a:lnTo>
                <a:lnTo>
                  <a:pt x="370" y="13914"/>
                </a:lnTo>
                <a:lnTo>
                  <a:pt x="222" y="12941"/>
                </a:lnTo>
                <a:lnTo>
                  <a:pt x="148" y="11870"/>
                </a:lnTo>
                <a:lnTo>
                  <a:pt x="0" y="10800"/>
                </a:lnTo>
                <a:lnTo>
                  <a:pt x="148" y="9730"/>
                </a:lnTo>
                <a:lnTo>
                  <a:pt x="222" y="8659"/>
                </a:lnTo>
                <a:lnTo>
                  <a:pt x="370" y="7589"/>
                </a:lnTo>
                <a:lnTo>
                  <a:pt x="666" y="6616"/>
                </a:lnTo>
                <a:lnTo>
                  <a:pt x="1036" y="5643"/>
                </a:lnTo>
                <a:lnTo>
                  <a:pt x="1479" y="4768"/>
                </a:lnTo>
                <a:lnTo>
                  <a:pt x="1923" y="3989"/>
                </a:lnTo>
                <a:lnTo>
                  <a:pt x="2515" y="3114"/>
                </a:lnTo>
                <a:lnTo>
                  <a:pt x="3033" y="2530"/>
                </a:lnTo>
                <a:lnTo>
                  <a:pt x="3699" y="1751"/>
                </a:lnTo>
                <a:lnTo>
                  <a:pt x="4290" y="1265"/>
                </a:lnTo>
                <a:lnTo>
                  <a:pt x="5770" y="486"/>
                </a:lnTo>
                <a:lnTo>
                  <a:pt x="6584" y="195"/>
                </a:lnTo>
                <a:lnTo>
                  <a:pt x="7397" y="0"/>
                </a:lnTo>
                <a:lnTo>
                  <a:pt x="8285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/>
        </p:txBody>
      </p:sp>
      <p:sp>
        <p:nvSpPr>
          <p:cNvPr id="272" name="Freeform 20"/>
          <p:cNvSpPr/>
          <p:nvPr/>
        </p:nvSpPr>
        <p:spPr>
          <a:xfrm>
            <a:off x="5172357" y="5556255"/>
            <a:ext cx="286472" cy="2212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97" y="0"/>
                </a:moveTo>
                <a:lnTo>
                  <a:pt x="14203" y="0"/>
                </a:lnTo>
                <a:lnTo>
                  <a:pt x="15016" y="195"/>
                </a:lnTo>
                <a:lnTo>
                  <a:pt x="15756" y="486"/>
                </a:lnTo>
                <a:lnTo>
                  <a:pt x="16570" y="876"/>
                </a:lnTo>
                <a:lnTo>
                  <a:pt x="17310" y="1265"/>
                </a:lnTo>
                <a:lnTo>
                  <a:pt x="17901" y="1751"/>
                </a:lnTo>
                <a:lnTo>
                  <a:pt x="18567" y="2530"/>
                </a:lnTo>
                <a:lnTo>
                  <a:pt x="19085" y="3114"/>
                </a:lnTo>
                <a:lnTo>
                  <a:pt x="19677" y="3989"/>
                </a:lnTo>
                <a:lnTo>
                  <a:pt x="20121" y="4768"/>
                </a:lnTo>
                <a:lnTo>
                  <a:pt x="20564" y="5643"/>
                </a:lnTo>
                <a:lnTo>
                  <a:pt x="20934" y="6616"/>
                </a:lnTo>
                <a:lnTo>
                  <a:pt x="21230" y="7589"/>
                </a:lnTo>
                <a:lnTo>
                  <a:pt x="21526" y="9730"/>
                </a:lnTo>
                <a:lnTo>
                  <a:pt x="21600" y="10800"/>
                </a:lnTo>
                <a:lnTo>
                  <a:pt x="21526" y="11870"/>
                </a:lnTo>
                <a:lnTo>
                  <a:pt x="21378" y="12941"/>
                </a:lnTo>
                <a:lnTo>
                  <a:pt x="21230" y="13914"/>
                </a:lnTo>
                <a:lnTo>
                  <a:pt x="20934" y="14984"/>
                </a:lnTo>
                <a:lnTo>
                  <a:pt x="20564" y="15957"/>
                </a:lnTo>
                <a:lnTo>
                  <a:pt x="19677" y="17708"/>
                </a:lnTo>
                <a:lnTo>
                  <a:pt x="19085" y="18389"/>
                </a:lnTo>
                <a:lnTo>
                  <a:pt x="18567" y="19070"/>
                </a:lnTo>
                <a:lnTo>
                  <a:pt x="17901" y="19751"/>
                </a:lnTo>
                <a:lnTo>
                  <a:pt x="17310" y="20335"/>
                </a:lnTo>
                <a:lnTo>
                  <a:pt x="16570" y="20822"/>
                </a:lnTo>
                <a:lnTo>
                  <a:pt x="15756" y="21114"/>
                </a:lnTo>
                <a:lnTo>
                  <a:pt x="15016" y="21405"/>
                </a:lnTo>
                <a:lnTo>
                  <a:pt x="13389" y="21600"/>
                </a:lnTo>
                <a:lnTo>
                  <a:pt x="7397" y="21600"/>
                </a:lnTo>
                <a:lnTo>
                  <a:pt x="5770" y="21405"/>
                </a:lnTo>
                <a:lnTo>
                  <a:pt x="4956" y="21114"/>
                </a:lnTo>
                <a:lnTo>
                  <a:pt x="4216" y="20822"/>
                </a:lnTo>
                <a:lnTo>
                  <a:pt x="3477" y="20335"/>
                </a:lnTo>
                <a:lnTo>
                  <a:pt x="2811" y="19751"/>
                </a:lnTo>
                <a:lnTo>
                  <a:pt x="2219" y="19070"/>
                </a:lnTo>
                <a:lnTo>
                  <a:pt x="1553" y="18389"/>
                </a:lnTo>
                <a:lnTo>
                  <a:pt x="1110" y="17805"/>
                </a:lnTo>
                <a:lnTo>
                  <a:pt x="666" y="17027"/>
                </a:lnTo>
                <a:lnTo>
                  <a:pt x="296" y="16249"/>
                </a:lnTo>
                <a:lnTo>
                  <a:pt x="0" y="15373"/>
                </a:lnTo>
                <a:lnTo>
                  <a:pt x="4512" y="15373"/>
                </a:lnTo>
                <a:lnTo>
                  <a:pt x="5104" y="15957"/>
                </a:lnTo>
                <a:lnTo>
                  <a:pt x="5844" y="16443"/>
                </a:lnTo>
                <a:lnTo>
                  <a:pt x="6584" y="16735"/>
                </a:lnTo>
                <a:lnTo>
                  <a:pt x="7397" y="16832"/>
                </a:lnTo>
                <a:lnTo>
                  <a:pt x="13389" y="16832"/>
                </a:lnTo>
                <a:lnTo>
                  <a:pt x="14277" y="16735"/>
                </a:lnTo>
                <a:lnTo>
                  <a:pt x="15090" y="16346"/>
                </a:lnTo>
                <a:lnTo>
                  <a:pt x="15904" y="15762"/>
                </a:lnTo>
                <a:lnTo>
                  <a:pt x="16570" y="14984"/>
                </a:lnTo>
                <a:lnTo>
                  <a:pt x="17088" y="14205"/>
                </a:lnTo>
                <a:lnTo>
                  <a:pt x="17532" y="13135"/>
                </a:lnTo>
                <a:lnTo>
                  <a:pt x="17827" y="12065"/>
                </a:lnTo>
                <a:lnTo>
                  <a:pt x="17901" y="10800"/>
                </a:lnTo>
                <a:lnTo>
                  <a:pt x="17827" y="9632"/>
                </a:lnTo>
                <a:lnTo>
                  <a:pt x="17532" y="8368"/>
                </a:lnTo>
                <a:lnTo>
                  <a:pt x="17088" y="7492"/>
                </a:lnTo>
                <a:lnTo>
                  <a:pt x="16570" y="6616"/>
                </a:lnTo>
                <a:lnTo>
                  <a:pt x="15904" y="5838"/>
                </a:lnTo>
                <a:lnTo>
                  <a:pt x="15090" y="5254"/>
                </a:lnTo>
                <a:lnTo>
                  <a:pt x="14277" y="4962"/>
                </a:lnTo>
                <a:lnTo>
                  <a:pt x="13389" y="4768"/>
                </a:lnTo>
                <a:lnTo>
                  <a:pt x="7397" y="4768"/>
                </a:lnTo>
                <a:lnTo>
                  <a:pt x="6584" y="4962"/>
                </a:lnTo>
                <a:lnTo>
                  <a:pt x="5844" y="5157"/>
                </a:lnTo>
                <a:lnTo>
                  <a:pt x="5104" y="5643"/>
                </a:lnTo>
                <a:lnTo>
                  <a:pt x="4512" y="6130"/>
                </a:lnTo>
                <a:lnTo>
                  <a:pt x="0" y="6130"/>
                </a:lnTo>
                <a:lnTo>
                  <a:pt x="296" y="5449"/>
                </a:lnTo>
                <a:lnTo>
                  <a:pt x="666" y="4573"/>
                </a:lnTo>
                <a:lnTo>
                  <a:pt x="1110" y="3795"/>
                </a:lnTo>
                <a:lnTo>
                  <a:pt x="1553" y="3114"/>
                </a:lnTo>
                <a:lnTo>
                  <a:pt x="2219" y="2530"/>
                </a:lnTo>
                <a:lnTo>
                  <a:pt x="2811" y="1751"/>
                </a:lnTo>
                <a:lnTo>
                  <a:pt x="3477" y="1265"/>
                </a:lnTo>
                <a:lnTo>
                  <a:pt x="4956" y="486"/>
                </a:lnTo>
                <a:lnTo>
                  <a:pt x="5770" y="195"/>
                </a:lnTo>
                <a:lnTo>
                  <a:pt x="6584" y="0"/>
                </a:lnTo>
                <a:lnTo>
                  <a:pt x="7397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/>
        </p:txBody>
      </p:sp>
      <p:sp>
        <p:nvSpPr>
          <p:cNvPr id="273" name="Freeform 25"/>
          <p:cNvSpPr/>
          <p:nvPr/>
        </p:nvSpPr>
        <p:spPr>
          <a:xfrm>
            <a:off x="5909900" y="2772716"/>
            <a:ext cx="2035092" cy="20323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22" y="0"/>
                </a:moveTo>
                <a:lnTo>
                  <a:pt x="21600" y="10793"/>
                </a:lnTo>
                <a:lnTo>
                  <a:pt x="10822" y="21600"/>
                </a:lnTo>
                <a:lnTo>
                  <a:pt x="9552" y="20329"/>
                </a:lnTo>
                <a:lnTo>
                  <a:pt x="11197" y="18681"/>
                </a:lnTo>
                <a:lnTo>
                  <a:pt x="11197" y="20054"/>
                </a:lnTo>
                <a:lnTo>
                  <a:pt x="12192" y="20054"/>
                </a:lnTo>
                <a:lnTo>
                  <a:pt x="12192" y="16991"/>
                </a:lnTo>
                <a:lnTo>
                  <a:pt x="9119" y="16991"/>
                </a:lnTo>
                <a:lnTo>
                  <a:pt x="9119" y="17988"/>
                </a:lnTo>
                <a:lnTo>
                  <a:pt x="10490" y="17988"/>
                </a:lnTo>
                <a:lnTo>
                  <a:pt x="8845" y="19621"/>
                </a:lnTo>
                <a:lnTo>
                  <a:pt x="7590" y="18364"/>
                </a:lnTo>
                <a:lnTo>
                  <a:pt x="12885" y="13076"/>
                </a:lnTo>
                <a:lnTo>
                  <a:pt x="0" y="13076"/>
                </a:lnTo>
                <a:lnTo>
                  <a:pt x="0" y="11298"/>
                </a:lnTo>
                <a:lnTo>
                  <a:pt x="2337" y="11298"/>
                </a:lnTo>
                <a:lnTo>
                  <a:pt x="1371" y="12266"/>
                </a:lnTo>
                <a:lnTo>
                  <a:pt x="2078" y="12974"/>
                </a:lnTo>
                <a:lnTo>
                  <a:pt x="4242" y="10793"/>
                </a:lnTo>
                <a:lnTo>
                  <a:pt x="2078" y="8626"/>
                </a:lnTo>
                <a:lnTo>
                  <a:pt x="1371" y="9334"/>
                </a:lnTo>
                <a:lnTo>
                  <a:pt x="2337" y="10302"/>
                </a:lnTo>
                <a:lnTo>
                  <a:pt x="0" y="10302"/>
                </a:lnTo>
                <a:lnTo>
                  <a:pt x="0" y="8524"/>
                </a:lnTo>
                <a:lnTo>
                  <a:pt x="12885" y="8524"/>
                </a:lnTo>
                <a:lnTo>
                  <a:pt x="7604" y="3236"/>
                </a:lnTo>
                <a:lnTo>
                  <a:pt x="8845" y="1965"/>
                </a:lnTo>
                <a:lnTo>
                  <a:pt x="10490" y="3626"/>
                </a:lnTo>
                <a:lnTo>
                  <a:pt x="9119" y="3626"/>
                </a:lnTo>
                <a:lnTo>
                  <a:pt x="9119" y="4609"/>
                </a:lnTo>
                <a:lnTo>
                  <a:pt x="12192" y="4609"/>
                </a:lnTo>
                <a:lnTo>
                  <a:pt x="12192" y="1546"/>
                </a:lnTo>
                <a:lnTo>
                  <a:pt x="11197" y="1546"/>
                </a:lnTo>
                <a:lnTo>
                  <a:pt x="11197" y="2919"/>
                </a:lnTo>
                <a:lnTo>
                  <a:pt x="9552" y="1257"/>
                </a:lnTo>
                <a:lnTo>
                  <a:pt x="10822" y="0"/>
                </a:lnTo>
                <a:close/>
              </a:path>
            </a:pathLst>
          </a:custGeom>
          <a:solidFill>
            <a:srgbClr val="D9D9D9"/>
          </a:solidFill>
          <a:ln w="12700">
            <a:miter lim="400000"/>
          </a:ln>
        </p:spPr>
        <p:txBody>
          <a:bodyPr lIns="45719" rIns="45719"/>
          <a:lstStyle/>
          <a:p/>
        </p:txBody>
      </p:sp>
      <p:sp>
        <p:nvSpPr>
          <p:cNvPr id="274" name="Oval 2467"/>
          <p:cNvSpPr/>
          <p:nvPr/>
        </p:nvSpPr>
        <p:spPr>
          <a:xfrm flipH="1">
            <a:off x="8327452" y="2687559"/>
            <a:ext cx="2305953" cy="2289407"/>
          </a:xfrm>
          <a:prstGeom prst="ellipse">
            <a:avLst/>
          </a:prstGeom>
          <a:solidFill>
            <a:srgbClr val="0070C0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grpSp>
        <p:nvGrpSpPr>
          <p:cNvPr id="280" name="组合 258"/>
          <p:cNvGrpSpPr/>
          <p:nvPr/>
        </p:nvGrpSpPr>
        <p:grpSpPr>
          <a:xfrm>
            <a:off x="8930688" y="3110813"/>
            <a:ext cx="1120141" cy="1292001"/>
            <a:chOff x="0" y="0"/>
            <a:chExt cx="1120139" cy="1292000"/>
          </a:xfrm>
        </p:grpSpPr>
        <p:sp>
          <p:nvSpPr>
            <p:cNvPr id="275" name="TextBox 259"/>
            <p:cNvSpPr txBox="1"/>
            <p:nvPr/>
          </p:nvSpPr>
          <p:spPr>
            <a:xfrm>
              <a:off x="-1" y="844960"/>
              <a:ext cx="1120141" cy="447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2000" b="1">
                  <a:solidFill>
                    <a:srgbClr val="FFFFFF"/>
                  </a:solidFill>
                </a:defRPr>
              </a:lvl1pPr>
            </a:lstStyle>
            <a:p>
              <a:r>
                <a:t>建设原则</a:t>
              </a:r>
            </a:p>
          </p:txBody>
        </p:sp>
        <p:grpSp>
          <p:nvGrpSpPr>
            <p:cNvPr id="279" name="Group 63"/>
            <p:cNvGrpSpPr/>
            <p:nvPr/>
          </p:nvGrpSpPr>
          <p:grpSpPr>
            <a:xfrm>
              <a:off x="216221" y="0"/>
              <a:ext cx="667038" cy="752360"/>
              <a:chOff x="0" y="0"/>
              <a:chExt cx="667037" cy="752359"/>
            </a:xfrm>
          </p:grpSpPr>
          <p:sp>
            <p:nvSpPr>
              <p:cNvPr id="276" name="Freeform 147"/>
              <p:cNvSpPr/>
              <p:nvPr/>
            </p:nvSpPr>
            <p:spPr>
              <a:xfrm>
                <a:off x="0" y="-1"/>
                <a:ext cx="667038" cy="1357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1386" y="6646"/>
                    </a:moveTo>
                    <a:cubicBezTo>
                      <a:pt x="11386" y="3323"/>
                      <a:pt x="11386" y="3323"/>
                      <a:pt x="11386" y="3323"/>
                    </a:cubicBezTo>
                    <a:cubicBezTo>
                      <a:pt x="11386" y="1662"/>
                      <a:pt x="11051" y="0"/>
                      <a:pt x="10716" y="0"/>
                    </a:cubicBezTo>
                    <a:cubicBezTo>
                      <a:pt x="10549" y="0"/>
                      <a:pt x="10214" y="1662"/>
                      <a:pt x="10214" y="3323"/>
                    </a:cubicBezTo>
                    <a:cubicBezTo>
                      <a:pt x="10214" y="6646"/>
                      <a:pt x="10214" y="6646"/>
                      <a:pt x="10214" y="6646"/>
                    </a:cubicBezTo>
                    <a:cubicBezTo>
                      <a:pt x="0" y="6646"/>
                      <a:pt x="0" y="6646"/>
                      <a:pt x="0" y="6646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6646"/>
                      <a:pt x="21600" y="6646"/>
                      <a:pt x="21600" y="6646"/>
                    </a:cubicBezTo>
                    <a:lnTo>
                      <a:pt x="11386" y="664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/>
            </p:txBody>
          </p:sp>
          <p:sp>
            <p:nvSpPr>
              <p:cNvPr id="277" name="Freeform 148"/>
              <p:cNvSpPr/>
              <p:nvPr/>
            </p:nvSpPr>
            <p:spPr>
              <a:xfrm>
                <a:off x="58170" y="166760"/>
                <a:ext cx="554574" cy="5856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3589"/>
                    </a:moveTo>
                    <a:lnTo>
                      <a:pt x="21600" y="0"/>
                    </a:lnTo>
                    <a:lnTo>
                      <a:pt x="0" y="0"/>
                    </a:lnTo>
                    <a:lnTo>
                      <a:pt x="0" y="13589"/>
                    </a:lnTo>
                    <a:lnTo>
                      <a:pt x="9516" y="13589"/>
                    </a:lnTo>
                    <a:lnTo>
                      <a:pt x="9516" y="17881"/>
                    </a:lnTo>
                    <a:lnTo>
                      <a:pt x="6797" y="17881"/>
                    </a:lnTo>
                    <a:lnTo>
                      <a:pt x="6797" y="17309"/>
                    </a:lnTo>
                    <a:lnTo>
                      <a:pt x="5589" y="17309"/>
                    </a:lnTo>
                    <a:lnTo>
                      <a:pt x="3776" y="21600"/>
                    </a:lnTo>
                    <a:lnTo>
                      <a:pt x="4985" y="21600"/>
                    </a:lnTo>
                    <a:lnTo>
                      <a:pt x="6042" y="19597"/>
                    </a:lnTo>
                    <a:lnTo>
                      <a:pt x="15709" y="19597"/>
                    </a:lnTo>
                    <a:lnTo>
                      <a:pt x="16464" y="21600"/>
                    </a:lnTo>
                    <a:lnTo>
                      <a:pt x="17975" y="21600"/>
                    </a:lnTo>
                    <a:lnTo>
                      <a:pt x="16162" y="17309"/>
                    </a:lnTo>
                    <a:lnTo>
                      <a:pt x="14652" y="17309"/>
                    </a:lnTo>
                    <a:lnTo>
                      <a:pt x="14652" y="17881"/>
                    </a:lnTo>
                    <a:lnTo>
                      <a:pt x="12084" y="17881"/>
                    </a:lnTo>
                    <a:lnTo>
                      <a:pt x="12084" y="13589"/>
                    </a:lnTo>
                    <a:lnTo>
                      <a:pt x="21600" y="13589"/>
                    </a:lnTo>
                    <a:close/>
                    <a:moveTo>
                      <a:pt x="13897" y="4005"/>
                    </a:moveTo>
                    <a:lnTo>
                      <a:pt x="20090" y="4005"/>
                    </a:lnTo>
                    <a:lnTo>
                      <a:pt x="20090" y="5293"/>
                    </a:lnTo>
                    <a:lnTo>
                      <a:pt x="13897" y="5293"/>
                    </a:lnTo>
                    <a:lnTo>
                      <a:pt x="13897" y="4005"/>
                    </a:lnTo>
                    <a:close/>
                    <a:moveTo>
                      <a:pt x="13897" y="6580"/>
                    </a:moveTo>
                    <a:lnTo>
                      <a:pt x="20090" y="6580"/>
                    </a:lnTo>
                    <a:lnTo>
                      <a:pt x="20090" y="8011"/>
                    </a:lnTo>
                    <a:lnTo>
                      <a:pt x="13897" y="8011"/>
                    </a:lnTo>
                    <a:lnTo>
                      <a:pt x="13897" y="6580"/>
                    </a:lnTo>
                    <a:close/>
                    <a:moveTo>
                      <a:pt x="13897" y="9012"/>
                    </a:moveTo>
                    <a:lnTo>
                      <a:pt x="20090" y="9012"/>
                    </a:lnTo>
                    <a:lnTo>
                      <a:pt x="20090" y="10585"/>
                    </a:lnTo>
                    <a:lnTo>
                      <a:pt x="13897" y="10585"/>
                    </a:lnTo>
                    <a:lnTo>
                      <a:pt x="13897" y="9012"/>
                    </a:lnTo>
                    <a:close/>
                    <a:moveTo>
                      <a:pt x="1208" y="10728"/>
                    </a:moveTo>
                    <a:lnTo>
                      <a:pt x="1208" y="3433"/>
                    </a:lnTo>
                    <a:lnTo>
                      <a:pt x="12537" y="3433"/>
                    </a:lnTo>
                    <a:lnTo>
                      <a:pt x="12537" y="10728"/>
                    </a:lnTo>
                    <a:lnTo>
                      <a:pt x="1208" y="10728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/>
            </p:txBody>
          </p:sp>
          <p:sp>
            <p:nvSpPr>
              <p:cNvPr id="278" name="Freeform 149"/>
              <p:cNvSpPr/>
              <p:nvPr/>
            </p:nvSpPr>
            <p:spPr>
              <a:xfrm>
                <a:off x="100830" y="279224"/>
                <a:ext cx="271471" cy="1590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897" y="6322"/>
                    </a:moveTo>
                    <a:lnTo>
                      <a:pt x="16663" y="10537"/>
                    </a:lnTo>
                    <a:lnTo>
                      <a:pt x="14811" y="8429"/>
                    </a:lnTo>
                    <a:lnTo>
                      <a:pt x="10491" y="4215"/>
                    </a:lnTo>
                    <a:lnTo>
                      <a:pt x="8640" y="10537"/>
                    </a:lnTo>
                    <a:lnTo>
                      <a:pt x="4937" y="6322"/>
                    </a:lnTo>
                    <a:lnTo>
                      <a:pt x="3703" y="8956"/>
                    </a:lnTo>
                    <a:lnTo>
                      <a:pt x="0" y="19493"/>
                    </a:lnTo>
                    <a:lnTo>
                      <a:pt x="1543" y="21600"/>
                    </a:lnTo>
                    <a:lnTo>
                      <a:pt x="5246" y="11063"/>
                    </a:lnTo>
                    <a:lnTo>
                      <a:pt x="7406" y="13171"/>
                    </a:lnTo>
                    <a:lnTo>
                      <a:pt x="9257" y="15278"/>
                    </a:lnTo>
                    <a:lnTo>
                      <a:pt x="11417" y="8956"/>
                    </a:lnTo>
                    <a:lnTo>
                      <a:pt x="12960" y="11063"/>
                    </a:lnTo>
                    <a:lnTo>
                      <a:pt x="17280" y="14751"/>
                    </a:lnTo>
                    <a:lnTo>
                      <a:pt x="17589" y="14751"/>
                    </a:lnTo>
                    <a:lnTo>
                      <a:pt x="19749" y="8956"/>
                    </a:lnTo>
                    <a:lnTo>
                      <a:pt x="21600" y="2107"/>
                    </a:lnTo>
                    <a:lnTo>
                      <a:pt x="20057" y="0"/>
                    </a:lnTo>
                    <a:lnTo>
                      <a:pt x="17897" y="6322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/>
            </p:txBody>
          </p:sp>
        </p:grpSp>
      </p:grpSp>
      <p:grpSp>
        <p:nvGrpSpPr>
          <p:cNvPr id="283" name="组合 275"/>
          <p:cNvGrpSpPr/>
          <p:nvPr/>
        </p:nvGrpSpPr>
        <p:grpSpPr>
          <a:xfrm>
            <a:off x="5232896" y="1917625"/>
            <a:ext cx="1180000" cy="1026383"/>
            <a:chOff x="0" y="0"/>
            <a:chExt cx="1179999" cy="1026382"/>
          </a:xfrm>
        </p:grpSpPr>
        <p:sp>
          <p:nvSpPr>
            <p:cNvPr id="281" name="Freeform 27"/>
            <p:cNvSpPr/>
            <p:nvPr/>
          </p:nvSpPr>
          <p:spPr>
            <a:xfrm>
              <a:off x="0" y="-1"/>
              <a:ext cx="1180000" cy="10263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8274"/>
                  </a:moveTo>
                  <a:cubicBezTo>
                    <a:pt x="17863" y="15538"/>
                    <a:pt x="17863" y="15538"/>
                    <a:pt x="17863" y="15538"/>
                  </a:cubicBezTo>
                  <a:cubicBezTo>
                    <a:pt x="18473" y="14116"/>
                    <a:pt x="18817" y="12496"/>
                    <a:pt x="18817" y="10811"/>
                  </a:cubicBezTo>
                  <a:cubicBezTo>
                    <a:pt x="18817" y="4836"/>
                    <a:pt x="14603" y="0"/>
                    <a:pt x="9399" y="0"/>
                  </a:cubicBezTo>
                  <a:cubicBezTo>
                    <a:pt x="4213" y="0"/>
                    <a:pt x="0" y="4836"/>
                    <a:pt x="0" y="10811"/>
                  </a:cubicBezTo>
                  <a:cubicBezTo>
                    <a:pt x="0" y="16764"/>
                    <a:pt x="4213" y="21600"/>
                    <a:pt x="9399" y="21600"/>
                  </a:cubicBezTo>
                  <a:cubicBezTo>
                    <a:pt x="12068" y="21600"/>
                    <a:pt x="14470" y="20331"/>
                    <a:pt x="16186" y="18274"/>
                  </a:cubicBezTo>
                  <a:lnTo>
                    <a:pt x="21600" y="18274"/>
                  </a:lnTo>
                  <a:close/>
                </a:path>
              </a:pathLst>
            </a:custGeom>
            <a:solidFill>
              <a:srgbClr val="026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282" name="KSO_Shape"/>
            <p:cNvSpPr/>
            <p:nvPr/>
          </p:nvSpPr>
          <p:spPr>
            <a:xfrm>
              <a:off x="344791" y="233853"/>
              <a:ext cx="363554" cy="4953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49" y="14370"/>
                  </a:moveTo>
                  <a:lnTo>
                    <a:pt x="11706" y="14415"/>
                  </a:lnTo>
                  <a:lnTo>
                    <a:pt x="11854" y="14466"/>
                  </a:lnTo>
                  <a:lnTo>
                    <a:pt x="11989" y="14511"/>
                  </a:lnTo>
                  <a:lnTo>
                    <a:pt x="12112" y="14555"/>
                  </a:lnTo>
                  <a:lnTo>
                    <a:pt x="12225" y="14606"/>
                  </a:lnTo>
                  <a:lnTo>
                    <a:pt x="12325" y="14651"/>
                  </a:lnTo>
                  <a:lnTo>
                    <a:pt x="12413" y="14699"/>
                  </a:lnTo>
                  <a:lnTo>
                    <a:pt x="12491" y="14747"/>
                  </a:lnTo>
                  <a:lnTo>
                    <a:pt x="12552" y="14798"/>
                  </a:lnTo>
                  <a:lnTo>
                    <a:pt x="12613" y="14849"/>
                  </a:lnTo>
                  <a:lnTo>
                    <a:pt x="12661" y="14903"/>
                  </a:lnTo>
                  <a:lnTo>
                    <a:pt x="12696" y="14961"/>
                  </a:lnTo>
                  <a:lnTo>
                    <a:pt x="12731" y="15024"/>
                  </a:lnTo>
                  <a:lnTo>
                    <a:pt x="12753" y="15091"/>
                  </a:lnTo>
                  <a:lnTo>
                    <a:pt x="12766" y="15155"/>
                  </a:lnTo>
                  <a:lnTo>
                    <a:pt x="12771" y="15229"/>
                  </a:lnTo>
                  <a:lnTo>
                    <a:pt x="12771" y="15273"/>
                  </a:lnTo>
                  <a:lnTo>
                    <a:pt x="12766" y="15321"/>
                  </a:lnTo>
                  <a:lnTo>
                    <a:pt x="12757" y="15363"/>
                  </a:lnTo>
                  <a:lnTo>
                    <a:pt x="12749" y="15404"/>
                  </a:lnTo>
                  <a:lnTo>
                    <a:pt x="12736" y="15442"/>
                  </a:lnTo>
                  <a:lnTo>
                    <a:pt x="12718" y="15478"/>
                  </a:lnTo>
                  <a:lnTo>
                    <a:pt x="12701" y="15516"/>
                  </a:lnTo>
                  <a:lnTo>
                    <a:pt x="12683" y="15551"/>
                  </a:lnTo>
                  <a:lnTo>
                    <a:pt x="12657" y="15583"/>
                  </a:lnTo>
                  <a:lnTo>
                    <a:pt x="12635" y="15615"/>
                  </a:lnTo>
                  <a:lnTo>
                    <a:pt x="12605" y="15644"/>
                  </a:lnTo>
                  <a:lnTo>
                    <a:pt x="12570" y="15672"/>
                  </a:lnTo>
                  <a:lnTo>
                    <a:pt x="12539" y="15698"/>
                  </a:lnTo>
                  <a:lnTo>
                    <a:pt x="12500" y="15723"/>
                  </a:lnTo>
                  <a:lnTo>
                    <a:pt x="12461" y="15746"/>
                  </a:lnTo>
                  <a:lnTo>
                    <a:pt x="12417" y="15765"/>
                  </a:lnTo>
                  <a:lnTo>
                    <a:pt x="12330" y="15803"/>
                  </a:lnTo>
                  <a:lnTo>
                    <a:pt x="12234" y="15841"/>
                  </a:lnTo>
                  <a:lnTo>
                    <a:pt x="12129" y="15876"/>
                  </a:lnTo>
                  <a:lnTo>
                    <a:pt x="12029" y="15905"/>
                  </a:lnTo>
                  <a:lnTo>
                    <a:pt x="11915" y="15937"/>
                  </a:lnTo>
                  <a:lnTo>
                    <a:pt x="11797" y="15963"/>
                  </a:lnTo>
                  <a:lnTo>
                    <a:pt x="11675" y="15985"/>
                  </a:lnTo>
                  <a:lnTo>
                    <a:pt x="11549" y="16004"/>
                  </a:lnTo>
                  <a:lnTo>
                    <a:pt x="11549" y="14370"/>
                  </a:lnTo>
                  <a:close/>
                  <a:moveTo>
                    <a:pt x="10357" y="10990"/>
                  </a:moveTo>
                  <a:lnTo>
                    <a:pt x="10357" y="12378"/>
                  </a:lnTo>
                  <a:lnTo>
                    <a:pt x="10199" y="12349"/>
                  </a:lnTo>
                  <a:lnTo>
                    <a:pt x="10050" y="12317"/>
                  </a:lnTo>
                  <a:lnTo>
                    <a:pt x="9919" y="12278"/>
                  </a:lnTo>
                  <a:lnTo>
                    <a:pt x="9796" y="12242"/>
                  </a:lnTo>
                  <a:lnTo>
                    <a:pt x="9687" y="12201"/>
                  </a:lnTo>
                  <a:lnTo>
                    <a:pt x="9639" y="12175"/>
                  </a:lnTo>
                  <a:lnTo>
                    <a:pt x="9595" y="12152"/>
                  </a:lnTo>
                  <a:lnTo>
                    <a:pt x="9551" y="12130"/>
                  </a:lnTo>
                  <a:lnTo>
                    <a:pt x="9511" y="12104"/>
                  </a:lnTo>
                  <a:lnTo>
                    <a:pt x="9476" y="12078"/>
                  </a:lnTo>
                  <a:lnTo>
                    <a:pt x="9446" y="12049"/>
                  </a:lnTo>
                  <a:lnTo>
                    <a:pt x="9384" y="11997"/>
                  </a:lnTo>
                  <a:lnTo>
                    <a:pt x="9336" y="11942"/>
                  </a:lnTo>
                  <a:lnTo>
                    <a:pt x="9288" y="11891"/>
                  </a:lnTo>
                  <a:lnTo>
                    <a:pt x="9257" y="11839"/>
                  </a:lnTo>
                  <a:lnTo>
                    <a:pt x="9231" y="11787"/>
                  </a:lnTo>
                  <a:lnTo>
                    <a:pt x="9209" y="11736"/>
                  </a:lnTo>
                  <a:lnTo>
                    <a:pt x="9200" y="11687"/>
                  </a:lnTo>
                  <a:lnTo>
                    <a:pt x="9196" y="11636"/>
                  </a:lnTo>
                  <a:lnTo>
                    <a:pt x="9196" y="11603"/>
                  </a:lnTo>
                  <a:lnTo>
                    <a:pt x="9200" y="11568"/>
                  </a:lnTo>
                  <a:lnTo>
                    <a:pt x="9209" y="11532"/>
                  </a:lnTo>
                  <a:lnTo>
                    <a:pt x="9218" y="11500"/>
                  </a:lnTo>
                  <a:lnTo>
                    <a:pt x="9227" y="11468"/>
                  </a:lnTo>
                  <a:lnTo>
                    <a:pt x="9244" y="11432"/>
                  </a:lnTo>
                  <a:lnTo>
                    <a:pt x="9262" y="11403"/>
                  </a:lnTo>
                  <a:lnTo>
                    <a:pt x="9279" y="11374"/>
                  </a:lnTo>
                  <a:lnTo>
                    <a:pt x="9306" y="11348"/>
                  </a:lnTo>
                  <a:lnTo>
                    <a:pt x="9332" y="11319"/>
                  </a:lnTo>
                  <a:lnTo>
                    <a:pt x="9358" y="11294"/>
                  </a:lnTo>
                  <a:lnTo>
                    <a:pt x="9389" y="11268"/>
                  </a:lnTo>
                  <a:lnTo>
                    <a:pt x="9419" y="11245"/>
                  </a:lnTo>
                  <a:lnTo>
                    <a:pt x="9459" y="11219"/>
                  </a:lnTo>
                  <a:lnTo>
                    <a:pt x="9538" y="11177"/>
                  </a:lnTo>
                  <a:lnTo>
                    <a:pt x="9713" y="11100"/>
                  </a:lnTo>
                  <a:lnTo>
                    <a:pt x="9814" y="11071"/>
                  </a:lnTo>
                  <a:lnTo>
                    <a:pt x="9915" y="11048"/>
                  </a:lnTo>
                  <a:lnTo>
                    <a:pt x="10020" y="11026"/>
                  </a:lnTo>
                  <a:lnTo>
                    <a:pt x="10125" y="11010"/>
                  </a:lnTo>
                  <a:lnTo>
                    <a:pt x="10239" y="10997"/>
                  </a:lnTo>
                  <a:lnTo>
                    <a:pt x="10357" y="10990"/>
                  </a:lnTo>
                  <a:close/>
                  <a:moveTo>
                    <a:pt x="10366" y="9226"/>
                  </a:moveTo>
                  <a:lnTo>
                    <a:pt x="10366" y="9712"/>
                  </a:lnTo>
                  <a:lnTo>
                    <a:pt x="10200" y="9728"/>
                  </a:lnTo>
                  <a:lnTo>
                    <a:pt x="10039" y="9744"/>
                  </a:lnTo>
                  <a:lnTo>
                    <a:pt x="9877" y="9763"/>
                  </a:lnTo>
                  <a:lnTo>
                    <a:pt x="9725" y="9786"/>
                  </a:lnTo>
                  <a:lnTo>
                    <a:pt x="9576" y="9811"/>
                  </a:lnTo>
                  <a:lnTo>
                    <a:pt x="9432" y="9837"/>
                  </a:lnTo>
                  <a:lnTo>
                    <a:pt x="9293" y="9862"/>
                  </a:lnTo>
                  <a:lnTo>
                    <a:pt x="9157" y="9894"/>
                  </a:lnTo>
                  <a:lnTo>
                    <a:pt x="8904" y="9958"/>
                  </a:lnTo>
                  <a:lnTo>
                    <a:pt x="8782" y="9997"/>
                  </a:lnTo>
                  <a:lnTo>
                    <a:pt x="8664" y="10035"/>
                  </a:lnTo>
                  <a:lnTo>
                    <a:pt x="8551" y="10073"/>
                  </a:lnTo>
                  <a:lnTo>
                    <a:pt x="8442" y="10118"/>
                  </a:lnTo>
                  <a:lnTo>
                    <a:pt x="8342" y="10160"/>
                  </a:lnTo>
                  <a:lnTo>
                    <a:pt x="8241" y="10208"/>
                  </a:lnTo>
                  <a:lnTo>
                    <a:pt x="8145" y="10256"/>
                  </a:lnTo>
                  <a:lnTo>
                    <a:pt x="8054" y="10307"/>
                  </a:lnTo>
                  <a:lnTo>
                    <a:pt x="7966" y="10355"/>
                  </a:lnTo>
                  <a:lnTo>
                    <a:pt x="7879" y="10406"/>
                  </a:lnTo>
                  <a:lnTo>
                    <a:pt x="7805" y="10454"/>
                  </a:lnTo>
                  <a:lnTo>
                    <a:pt x="7726" y="10502"/>
                  </a:lnTo>
                  <a:lnTo>
                    <a:pt x="7657" y="10556"/>
                  </a:lnTo>
                  <a:lnTo>
                    <a:pt x="7587" y="10608"/>
                  </a:lnTo>
                  <a:lnTo>
                    <a:pt x="7526" y="10659"/>
                  </a:lnTo>
                  <a:lnTo>
                    <a:pt x="7465" y="10716"/>
                  </a:lnTo>
                  <a:lnTo>
                    <a:pt x="7408" y="10768"/>
                  </a:lnTo>
                  <a:lnTo>
                    <a:pt x="7356" y="10822"/>
                  </a:lnTo>
                  <a:lnTo>
                    <a:pt x="7303" y="10876"/>
                  </a:lnTo>
                  <a:lnTo>
                    <a:pt x="7260" y="10934"/>
                  </a:lnTo>
                  <a:lnTo>
                    <a:pt x="7220" y="10988"/>
                  </a:lnTo>
                  <a:lnTo>
                    <a:pt x="7185" y="11046"/>
                  </a:lnTo>
                  <a:lnTo>
                    <a:pt x="7116" y="11158"/>
                  </a:lnTo>
                  <a:lnTo>
                    <a:pt x="7063" y="11270"/>
                  </a:lnTo>
                  <a:lnTo>
                    <a:pt x="7011" y="11378"/>
                  </a:lnTo>
                  <a:lnTo>
                    <a:pt x="6972" y="11487"/>
                  </a:lnTo>
                  <a:lnTo>
                    <a:pt x="6941" y="11593"/>
                  </a:lnTo>
                  <a:lnTo>
                    <a:pt x="6919" y="11698"/>
                  </a:lnTo>
                  <a:lnTo>
                    <a:pt x="6906" y="11801"/>
                  </a:lnTo>
                  <a:lnTo>
                    <a:pt x="6902" y="11903"/>
                  </a:lnTo>
                  <a:lnTo>
                    <a:pt x="6906" y="12012"/>
                  </a:lnTo>
                  <a:lnTo>
                    <a:pt x="6919" y="12120"/>
                  </a:lnTo>
                  <a:lnTo>
                    <a:pt x="6937" y="12229"/>
                  </a:lnTo>
                  <a:lnTo>
                    <a:pt x="6967" y="12335"/>
                  </a:lnTo>
                  <a:lnTo>
                    <a:pt x="7002" y="12440"/>
                  </a:lnTo>
                  <a:lnTo>
                    <a:pt x="7046" y="12546"/>
                  </a:lnTo>
                  <a:lnTo>
                    <a:pt x="7098" y="12651"/>
                  </a:lnTo>
                  <a:lnTo>
                    <a:pt x="7155" y="12754"/>
                  </a:lnTo>
                  <a:lnTo>
                    <a:pt x="7190" y="12802"/>
                  </a:lnTo>
                  <a:lnTo>
                    <a:pt x="7229" y="12853"/>
                  </a:lnTo>
                  <a:lnTo>
                    <a:pt x="7268" y="12904"/>
                  </a:lnTo>
                  <a:lnTo>
                    <a:pt x="7312" y="12955"/>
                  </a:lnTo>
                  <a:lnTo>
                    <a:pt x="7364" y="13003"/>
                  </a:lnTo>
                  <a:lnTo>
                    <a:pt x="7417" y="13054"/>
                  </a:lnTo>
                  <a:lnTo>
                    <a:pt x="7478" y="13102"/>
                  </a:lnTo>
                  <a:lnTo>
                    <a:pt x="7534" y="13153"/>
                  </a:lnTo>
                  <a:lnTo>
                    <a:pt x="7604" y="13201"/>
                  </a:lnTo>
                  <a:lnTo>
                    <a:pt x="7670" y="13249"/>
                  </a:lnTo>
                  <a:lnTo>
                    <a:pt x="7748" y="13297"/>
                  </a:lnTo>
                  <a:lnTo>
                    <a:pt x="7822" y="13345"/>
                  </a:lnTo>
                  <a:lnTo>
                    <a:pt x="7905" y="13393"/>
                  </a:lnTo>
                  <a:lnTo>
                    <a:pt x="7988" y="13441"/>
                  </a:lnTo>
                  <a:lnTo>
                    <a:pt x="8167" y="13531"/>
                  </a:lnTo>
                  <a:lnTo>
                    <a:pt x="8267" y="13579"/>
                  </a:lnTo>
                  <a:lnTo>
                    <a:pt x="8368" y="13624"/>
                  </a:lnTo>
                  <a:lnTo>
                    <a:pt x="8477" y="13672"/>
                  </a:lnTo>
                  <a:lnTo>
                    <a:pt x="8590" y="13713"/>
                  </a:lnTo>
                  <a:lnTo>
                    <a:pt x="8708" y="13758"/>
                  </a:lnTo>
                  <a:lnTo>
                    <a:pt x="8835" y="13796"/>
                  </a:lnTo>
                  <a:lnTo>
                    <a:pt x="8961" y="13838"/>
                  </a:lnTo>
                  <a:lnTo>
                    <a:pt x="9096" y="13879"/>
                  </a:lnTo>
                  <a:lnTo>
                    <a:pt x="9236" y="13918"/>
                  </a:lnTo>
                  <a:lnTo>
                    <a:pt x="9384" y="13956"/>
                  </a:lnTo>
                  <a:lnTo>
                    <a:pt x="9533" y="13991"/>
                  </a:lnTo>
                  <a:lnTo>
                    <a:pt x="9690" y="14027"/>
                  </a:lnTo>
                  <a:lnTo>
                    <a:pt x="10017" y="14100"/>
                  </a:lnTo>
                  <a:lnTo>
                    <a:pt x="10366" y="14167"/>
                  </a:lnTo>
                  <a:lnTo>
                    <a:pt x="10366" y="16009"/>
                  </a:lnTo>
                  <a:lnTo>
                    <a:pt x="10069" y="15977"/>
                  </a:lnTo>
                  <a:lnTo>
                    <a:pt x="9921" y="15955"/>
                  </a:lnTo>
                  <a:lnTo>
                    <a:pt x="9773" y="15929"/>
                  </a:lnTo>
                  <a:lnTo>
                    <a:pt x="9624" y="15901"/>
                  </a:lnTo>
                  <a:lnTo>
                    <a:pt x="9480" y="15872"/>
                  </a:lnTo>
                  <a:lnTo>
                    <a:pt x="9336" y="15840"/>
                  </a:lnTo>
                  <a:lnTo>
                    <a:pt x="9048" y="15763"/>
                  </a:lnTo>
                  <a:lnTo>
                    <a:pt x="8904" y="15722"/>
                  </a:lnTo>
                  <a:lnTo>
                    <a:pt x="8765" y="15677"/>
                  </a:lnTo>
                  <a:lnTo>
                    <a:pt x="8625" y="15632"/>
                  </a:lnTo>
                  <a:lnTo>
                    <a:pt x="8486" y="15581"/>
                  </a:lnTo>
                  <a:lnTo>
                    <a:pt x="8350" y="15533"/>
                  </a:lnTo>
                  <a:lnTo>
                    <a:pt x="8211" y="15479"/>
                  </a:lnTo>
                  <a:lnTo>
                    <a:pt x="8075" y="15424"/>
                  </a:lnTo>
                  <a:lnTo>
                    <a:pt x="7809" y="15303"/>
                  </a:lnTo>
                  <a:lnTo>
                    <a:pt x="7548" y="15181"/>
                  </a:lnTo>
                  <a:lnTo>
                    <a:pt x="7295" y="15053"/>
                  </a:lnTo>
                  <a:lnTo>
                    <a:pt x="7050" y="14922"/>
                  </a:lnTo>
                  <a:lnTo>
                    <a:pt x="7050" y="16496"/>
                  </a:lnTo>
                  <a:lnTo>
                    <a:pt x="7242" y="16576"/>
                  </a:lnTo>
                  <a:lnTo>
                    <a:pt x="7434" y="16652"/>
                  </a:lnTo>
                  <a:lnTo>
                    <a:pt x="7635" y="16726"/>
                  </a:lnTo>
                  <a:lnTo>
                    <a:pt x="7840" y="16799"/>
                  </a:lnTo>
                  <a:lnTo>
                    <a:pt x="8049" y="16863"/>
                  </a:lnTo>
                  <a:lnTo>
                    <a:pt x="8263" y="16927"/>
                  </a:lnTo>
                  <a:lnTo>
                    <a:pt x="8481" y="16988"/>
                  </a:lnTo>
                  <a:lnTo>
                    <a:pt x="8704" y="17042"/>
                  </a:lnTo>
                  <a:lnTo>
                    <a:pt x="8931" y="17097"/>
                  </a:lnTo>
                  <a:lnTo>
                    <a:pt x="9144" y="17145"/>
                  </a:lnTo>
                  <a:lnTo>
                    <a:pt x="9362" y="17183"/>
                  </a:lnTo>
                  <a:lnTo>
                    <a:pt x="9572" y="17225"/>
                  </a:lnTo>
                  <a:lnTo>
                    <a:pt x="9777" y="17257"/>
                  </a:lnTo>
                  <a:lnTo>
                    <a:pt x="9978" y="17286"/>
                  </a:lnTo>
                  <a:lnTo>
                    <a:pt x="10178" y="17311"/>
                  </a:lnTo>
                  <a:lnTo>
                    <a:pt x="10366" y="17330"/>
                  </a:lnTo>
                  <a:lnTo>
                    <a:pt x="10366" y="18293"/>
                  </a:lnTo>
                  <a:lnTo>
                    <a:pt x="11561" y="18293"/>
                  </a:lnTo>
                  <a:lnTo>
                    <a:pt x="11561" y="17330"/>
                  </a:lnTo>
                  <a:lnTo>
                    <a:pt x="11714" y="17318"/>
                  </a:lnTo>
                  <a:lnTo>
                    <a:pt x="11867" y="17305"/>
                  </a:lnTo>
                  <a:lnTo>
                    <a:pt x="12011" y="17286"/>
                  </a:lnTo>
                  <a:lnTo>
                    <a:pt x="12155" y="17270"/>
                  </a:lnTo>
                  <a:lnTo>
                    <a:pt x="12294" y="17250"/>
                  </a:lnTo>
                  <a:lnTo>
                    <a:pt x="12565" y="17206"/>
                  </a:lnTo>
                  <a:lnTo>
                    <a:pt x="12818" y="17148"/>
                  </a:lnTo>
                  <a:lnTo>
                    <a:pt x="12940" y="17119"/>
                  </a:lnTo>
                  <a:lnTo>
                    <a:pt x="13062" y="17087"/>
                  </a:lnTo>
                  <a:lnTo>
                    <a:pt x="13176" y="17052"/>
                  </a:lnTo>
                  <a:lnTo>
                    <a:pt x="13285" y="17017"/>
                  </a:lnTo>
                  <a:lnTo>
                    <a:pt x="13394" y="16975"/>
                  </a:lnTo>
                  <a:lnTo>
                    <a:pt x="13603" y="16892"/>
                  </a:lnTo>
                  <a:lnTo>
                    <a:pt x="13695" y="16847"/>
                  </a:lnTo>
                  <a:lnTo>
                    <a:pt x="13791" y="16803"/>
                  </a:lnTo>
                  <a:lnTo>
                    <a:pt x="13882" y="16755"/>
                  </a:lnTo>
                  <a:lnTo>
                    <a:pt x="13970" y="16707"/>
                  </a:lnTo>
                  <a:lnTo>
                    <a:pt x="14052" y="16659"/>
                  </a:lnTo>
                  <a:lnTo>
                    <a:pt x="14131" y="16611"/>
                  </a:lnTo>
                  <a:lnTo>
                    <a:pt x="14209" y="16556"/>
                  </a:lnTo>
                  <a:lnTo>
                    <a:pt x="14284" y="16508"/>
                  </a:lnTo>
                  <a:lnTo>
                    <a:pt x="14353" y="16454"/>
                  </a:lnTo>
                  <a:lnTo>
                    <a:pt x="14419" y="16403"/>
                  </a:lnTo>
                  <a:lnTo>
                    <a:pt x="14484" y="16345"/>
                  </a:lnTo>
                  <a:lnTo>
                    <a:pt x="14545" y="16294"/>
                  </a:lnTo>
                  <a:lnTo>
                    <a:pt x="14602" y="16237"/>
                  </a:lnTo>
                  <a:lnTo>
                    <a:pt x="14654" y="16179"/>
                  </a:lnTo>
                  <a:lnTo>
                    <a:pt x="14702" y="16121"/>
                  </a:lnTo>
                  <a:lnTo>
                    <a:pt x="14750" y="16064"/>
                  </a:lnTo>
                  <a:lnTo>
                    <a:pt x="14833" y="15942"/>
                  </a:lnTo>
                  <a:lnTo>
                    <a:pt x="14908" y="15821"/>
                  </a:lnTo>
                  <a:lnTo>
                    <a:pt x="14964" y="15699"/>
                  </a:lnTo>
                  <a:lnTo>
                    <a:pt x="14990" y="15642"/>
                  </a:lnTo>
                  <a:lnTo>
                    <a:pt x="15012" y="15581"/>
                  </a:lnTo>
                  <a:lnTo>
                    <a:pt x="15038" y="15517"/>
                  </a:lnTo>
                  <a:lnTo>
                    <a:pt x="15056" y="15459"/>
                  </a:lnTo>
                  <a:lnTo>
                    <a:pt x="15069" y="15399"/>
                  </a:lnTo>
                  <a:lnTo>
                    <a:pt x="15082" y="15338"/>
                  </a:lnTo>
                  <a:lnTo>
                    <a:pt x="15091" y="15277"/>
                  </a:lnTo>
                  <a:lnTo>
                    <a:pt x="15100" y="15216"/>
                  </a:lnTo>
                  <a:lnTo>
                    <a:pt x="15104" y="15156"/>
                  </a:lnTo>
                  <a:lnTo>
                    <a:pt x="15104" y="15092"/>
                  </a:lnTo>
                  <a:lnTo>
                    <a:pt x="15100" y="14970"/>
                  </a:lnTo>
                  <a:lnTo>
                    <a:pt x="15091" y="14852"/>
                  </a:lnTo>
                  <a:lnTo>
                    <a:pt x="15073" y="14737"/>
                  </a:lnTo>
                  <a:lnTo>
                    <a:pt x="15047" y="14625"/>
                  </a:lnTo>
                  <a:lnTo>
                    <a:pt x="15008" y="14516"/>
                  </a:lnTo>
                  <a:lnTo>
                    <a:pt x="14969" y="14414"/>
                  </a:lnTo>
                  <a:lnTo>
                    <a:pt x="14921" y="14311"/>
                  </a:lnTo>
                  <a:lnTo>
                    <a:pt x="14864" y="14212"/>
                  </a:lnTo>
                  <a:lnTo>
                    <a:pt x="14803" y="14116"/>
                  </a:lnTo>
                  <a:lnTo>
                    <a:pt x="14729" y="14023"/>
                  </a:lnTo>
                  <a:lnTo>
                    <a:pt x="14654" y="13934"/>
                  </a:lnTo>
                  <a:lnTo>
                    <a:pt x="14563" y="13851"/>
                  </a:lnTo>
                  <a:lnTo>
                    <a:pt x="14476" y="13767"/>
                  </a:lnTo>
                  <a:lnTo>
                    <a:pt x="14371" y="13691"/>
                  </a:lnTo>
                  <a:lnTo>
                    <a:pt x="14262" y="13614"/>
                  </a:lnTo>
                  <a:lnTo>
                    <a:pt x="14026" y="13473"/>
                  </a:lnTo>
                  <a:lnTo>
                    <a:pt x="13900" y="13403"/>
                  </a:lnTo>
                  <a:lnTo>
                    <a:pt x="13764" y="13339"/>
                  </a:lnTo>
                  <a:lnTo>
                    <a:pt x="13629" y="13272"/>
                  </a:lnTo>
                  <a:lnTo>
                    <a:pt x="13485" y="13205"/>
                  </a:lnTo>
                  <a:lnTo>
                    <a:pt x="13337" y="13144"/>
                  </a:lnTo>
                  <a:lnTo>
                    <a:pt x="13184" y="13083"/>
                  </a:lnTo>
                  <a:lnTo>
                    <a:pt x="13018" y="13025"/>
                  </a:lnTo>
                  <a:lnTo>
                    <a:pt x="12857" y="12965"/>
                  </a:lnTo>
                  <a:lnTo>
                    <a:pt x="12687" y="12910"/>
                  </a:lnTo>
                  <a:lnTo>
                    <a:pt x="12338" y="12795"/>
                  </a:lnTo>
                  <a:lnTo>
                    <a:pt x="12146" y="12744"/>
                  </a:lnTo>
                  <a:lnTo>
                    <a:pt x="11958" y="12690"/>
                  </a:lnTo>
                  <a:lnTo>
                    <a:pt x="11766" y="12642"/>
                  </a:lnTo>
                  <a:lnTo>
                    <a:pt x="11561" y="12591"/>
                  </a:lnTo>
                  <a:lnTo>
                    <a:pt x="11561" y="11081"/>
                  </a:lnTo>
                  <a:lnTo>
                    <a:pt x="11793" y="11119"/>
                  </a:lnTo>
                  <a:lnTo>
                    <a:pt x="12019" y="11167"/>
                  </a:lnTo>
                  <a:lnTo>
                    <a:pt x="12246" y="11215"/>
                  </a:lnTo>
                  <a:lnTo>
                    <a:pt x="12469" y="11273"/>
                  </a:lnTo>
                  <a:lnTo>
                    <a:pt x="12687" y="11334"/>
                  </a:lnTo>
                  <a:lnTo>
                    <a:pt x="12905" y="11401"/>
                  </a:lnTo>
                  <a:lnTo>
                    <a:pt x="13114" y="11474"/>
                  </a:lnTo>
                  <a:lnTo>
                    <a:pt x="13324" y="11554"/>
                  </a:lnTo>
                  <a:lnTo>
                    <a:pt x="13525" y="11631"/>
                  </a:lnTo>
                  <a:lnTo>
                    <a:pt x="13717" y="11714"/>
                  </a:lnTo>
                  <a:lnTo>
                    <a:pt x="13904" y="11794"/>
                  </a:lnTo>
                  <a:lnTo>
                    <a:pt x="14079" y="11874"/>
                  </a:lnTo>
                  <a:lnTo>
                    <a:pt x="14244" y="11951"/>
                  </a:lnTo>
                  <a:lnTo>
                    <a:pt x="14401" y="12031"/>
                  </a:lnTo>
                  <a:lnTo>
                    <a:pt x="14550" y="12111"/>
                  </a:lnTo>
                  <a:lnTo>
                    <a:pt x="14689" y="12191"/>
                  </a:lnTo>
                  <a:lnTo>
                    <a:pt x="14689" y="10550"/>
                  </a:lnTo>
                  <a:lnTo>
                    <a:pt x="14484" y="10460"/>
                  </a:lnTo>
                  <a:lnTo>
                    <a:pt x="14275" y="10374"/>
                  </a:lnTo>
                  <a:lnTo>
                    <a:pt x="14074" y="10301"/>
                  </a:lnTo>
                  <a:lnTo>
                    <a:pt x="13874" y="10224"/>
                  </a:lnTo>
                  <a:lnTo>
                    <a:pt x="13682" y="10157"/>
                  </a:lnTo>
                  <a:lnTo>
                    <a:pt x="13494" y="10096"/>
                  </a:lnTo>
                  <a:lnTo>
                    <a:pt x="13311" y="10035"/>
                  </a:lnTo>
                  <a:lnTo>
                    <a:pt x="13128" y="9987"/>
                  </a:lnTo>
                  <a:lnTo>
                    <a:pt x="12944" y="9936"/>
                  </a:lnTo>
                  <a:lnTo>
                    <a:pt x="12761" y="9894"/>
                  </a:lnTo>
                  <a:lnTo>
                    <a:pt x="12569" y="9853"/>
                  </a:lnTo>
                  <a:lnTo>
                    <a:pt x="12377" y="9818"/>
                  </a:lnTo>
                  <a:lnTo>
                    <a:pt x="12181" y="9789"/>
                  </a:lnTo>
                  <a:lnTo>
                    <a:pt x="11976" y="9757"/>
                  </a:lnTo>
                  <a:lnTo>
                    <a:pt x="11775" y="9731"/>
                  </a:lnTo>
                  <a:lnTo>
                    <a:pt x="11561" y="9712"/>
                  </a:lnTo>
                  <a:lnTo>
                    <a:pt x="11561" y="9226"/>
                  </a:lnTo>
                  <a:lnTo>
                    <a:pt x="10366" y="9226"/>
                  </a:lnTo>
                  <a:close/>
                  <a:moveTo>
                    <a:pt x="10571" y="5238"/>
                  </a:moveTo>
                  <a:lnTo>
                    <a:pt x="11121" y="5238"/>
                  </a:lnTo>
                  <a:lnTo>
                    <a:pt x="11378" y="5244"/>
                  </a:lnTo>
                  <a:lnTo>
                    <a:pt x="11635" y="5254"/>
                  </a:lnTo>
                  <a:lnTo>
                    <a:pt x="11884" y="5270"/>
                  </a:lnTo>
                  <a:lnTo>
                    <a:pt x="12128" y="5289"/>
                  </a:lnTo>
                  <a:lnTo>
                    <a:pt x="12373" y="5311"/>
                  </a:lnTo>
                  <a:lnTo>
                    <a:pt x="12613" y="5337"/>
                  </a:lnTo>
                  <a:lnTo>
                    <a:pt x="12844" y="5369"/>
                  </a:lnTo>
                  <a:lnTo>
                    <a:pt x="13075" y="5407"/>
                  </a:lnTo>
                  <a:lnTo>
                    <a:pt x="13302" y="5446"/>
                  </a:lnTo>
                  <a:lnTo>
                    <a:pt x="13525" y="5487"/>
                  </a:lnTo>
                  <a:lnTo>
                    <a:pt x="13747" y="5538"/>
                  </a:lnTo>
                  <a:lnTo>
                    <a:pt x="13961" y="5590"/>
                  </a:lnTo>
                  <a:lnTo>
                    <a:pt x="14175" y="5647"/>
                  </a:lnTo>
                  <a:lnTo>
                    <a:pt x="14380" y="5711"/>
                  </a:lnTo>
                  <a:lnTo>
                    <a:pt x="14585" y="5775"/>
                  </a:lnTo>
                  <a:lnTo>
                    <a:pt x="14785" y="5845"/>
                  </a:lnTo>
                  <a:lnTo>
                    <a:pt x="15178" y="5999"/>
                  </a:lnTo>
                  <a:lnTo>
                    <a:pt x="15370" y="6082"/>
                  </a:lnTo>
                  <a:lnTo>
                    <a:pt x="15558" y="6172"/>
                  </a:lnTo>
                  <a:lnTo>
                    <a:pt x="15745" y="6264"/>
                  </a:lnTo>
                  <a:lnTo>
                    <a:pt x="15924" y="6360"/>
                  </a:lnTo>
                  <a:lnTo>
                    <a:pt x="16103" y="6463"/>
                  </a:lnTo>
                  <a:lnTo>
                    <a:pt x="16277" y="6571"/>
                  </a:lnTo>
                  <a:lnTo>
                    <a:pt x="16452" y="6680"/>
                  </a:lnTo>
                  <a:lnTo>
                    <a:pt x="16622" y="6795"/>
                  </a:lnTo>
                  <a:lnTo>
                    <a:pt x="16788" y="6917"/>
                  </a:lnTo>
                  <a:lnTo>
                    <a:pt x="16954" y="7042"/>
                  </a:lnTo>
                  <a:lnTo>
                    <a:pt x="17111" y="7173"/>
                  </a:lnTo>
                  <a:lnTo>
                    <a:pt x="17272" y="7307"/>
                  </a:lnTo>
                  <a:lnTo>
                    <a:pt x="17425" y="7445"/>
                  </a:lnTo>
                  <a:lnTo>
                    <a:pt x="17578" y="7592"/>
                  </a:lnTo>
                  <a:lnTo>
                    <a:pt x="17735" y="7739"/>
                  </a:lnTo>
                  <a:lnTo>
                    <a:pt x="17883" y="7892"/>
                  </a:lnTo>
                  <a:lnTo>
                    <a:pt x="18027" y="8052"/>
                  </a:lnTo>
                  <a:lnTo>
                    <a:pt x="18171" y="8215"/>
                  </a:lnTo>
                  <a:lnTo>
                    <a:pt x="18310" y="8382"/>
                  </a:lnTo>
                  <a:lnTo>
                    <a:pt x="18450" y="8558"/>
                  </a:lnTo>
                  <a:lnTo>
                    <a:pt x="18590" y="8737"/>
                  </a:lnTo>
                  <a:lnTo>
                    <a:pt x="18721" y="8916"/>
                  </a:lnTo>
                  <a:lnTo>
                    <a:pt x="18851" y="9104"/>
                  </a:lnTo>
                  <a:lnTo>
                    <a:pt x="18982" y="9300"/>
                  </a:lnTo>
                  <a:lnTo>
                    <a:pt x="19113" y="9498"/>
                  </a:lnTo>
                  <a:lnTo>
                    <a:pt x="19240" y="9699"/>
                  </a:lnTo>
                  <a:lnTo>
                    <a:pt x="19362" y="9907"/>
                  </a:lnTo>
                  <a:lnTo>
                    <a:pt x="19488" y="10121"/>
                  </a:lnTo>
                  <a:lnTo>
                    <a:pt x="19611" y="10339"/>
                  </a:lnTo>
                  <a:lnTo>
                    <a:pt x="19728" y="10560"/>
                  </a:lnTo>
                  <a:lnTo>
                    <a:pt x="19842" y="10790"/>
                  </a:lnTo>
                  <a:lnTo>
                    <a:pt x="19960" y="11020"/>
                  </a:lnTo>
                  <a:lnTo>
                    <a:pt x="20077" y="11263"/>
                  </a:lnTo>
                  <a:lnTo>
                    <a:pt x="20191" y="11506"/>
                  </a:lnTo>
                  <a:lnTo>
                    <a:pt x="20300" y="11753"/>
                  </a:lnTo>
                  <a:lnTo>
                    <a:pt x="20409" y="12008"/>
                  </a:lnTo>
                  <a:lnTo>
                    <a:pt x="20518" y="12267"/>
                  </a:lnTo>
                  <a:lnTo>
                    <a:pt x="20627" y="12533"/>
                  </a:lnTo>
                  <a:lnTo>
                    <a:pt x="20736" y="12802"/>
                  </a:lnTo>
                  <a:lnTo>
                    <a:pt x="20837" y="13077"/>
                  </a:lnTo>
                  <a:lnTo>
                    <a:pt x="20941" y="13361"/>
                  </a:lnTo>
                  <a:lnTo>
                    <a:pt x="21046" y="13646"/>
                  </a:lnTo>
                  <a:lnTo>
                    <a:pt x="21146" y="13937"/>
                  </a:lnTo>
                  <a:lnTo>
                    <a:pt x="21347" y="14535"/>
                  </a:lnTo>
                  <a:lnTo>
                    <a:pt x="21412" y="14756"/>
                  </a:lnTo>
                  <a:lnTo>
                    <a:pt x="21473" y="14973"/>
                  </a:lnTo>
                  <a:lnTo>
                    <a:pt x="21517" y="15184"/>
                  </a:lnTo>
                  <a:lnTo>
                    <a:pt x="21552" y="15395"/>
                  </a:lnTo>
                  <a:lnTo>
                    <a:pt x="21583" y="15600"/>
                  </a:lnTo>
                  <a:lnTo>
                    <a:pt x="21596" y="15805"/>
                  </a:lnTo>
                  <a:lnTo>
                    <a:pt x="21600" y="16003"/>
                  </a:lnTo>
                  <a:lnTo>
                    <a:pt x="21596" y="16198"/>
                  </a:lnTo>
                  <a:lnTo>
                    <a:pt x="21583" y="16393"/>
                  </a:lnTo>
                  <a:lnTo>
                    <a:pt x="21556" y="16582"/>
                  </a:lnTo>
                  <a:lnTo>
                    <a:pt x="21526" y="16764"/>
                  </a:lnTo>
                  <a:lnTo>
                    <a:pt x="21487" y="16947"/>
                  </a:lnTo>
                  <a:lnTo>
                    <a:pt x="21434" y="17126"/>
                  </a:lnTo>
                  <a:lnTo>
                    <a:pt x="21373" y="17302"/>
                  </a:lnTo>
                  <a:lnTo>
                    <a:pt x="21308" y="17471"/>
                  </a:lnTo>
                  <a:lnTo>
                    <a:pt x="21234" y="17637"/>
                  </a:lnTo>
                  <a:lnTo>
                    <a:pt x="21146" y="17800"/>
                  </a:lnTo>
                  <a:lnTo>
                    <a:pt x="21055" y="17964"/>
                  </a:lnTo>
                  <a:lnTo>
                    <a:pt x="20954" y="18117"/>
                  </a:lnTo>
                  <a:lnTo>
                    <a:pt x="20845" y="18274"/>
                  </a:lnTo>
                  <a:lnTo>
                    <a:pt x="20732" y="18421"/>
                  </a:lnTo>
                  <a:lnTo>
                    <a:pt x="20610" y="18571"/>
                  </a:lnTo>
                  <a:lnTo>
                    <a:pt x="20479" y="18712"/>
                  </a:lnTo>
                  <a:lnTo>
                    <a:pt x="20339" y="18849"/>
                  </a:lnTo>
                  <a:lnTo>
                    <a:pt x="20195" y="18990"/>
                  </a:lnTo>
                  <a:lnTo>
                    <a:pt x="20047" y="19121"/>
                  </a:lnTo>
                  <a:lnTo>
                    <a:pt x="19890" y="19249"/>
                  </a:lnTo>
                  <a:lnTo>
                    <a:pt x="19720" y="19374"/>
                  </a:lnTo>
                  <a:lnTo>
                    <a:pt x="19550" y="19499"/>
                  </a:lnTo>
                  <a:lnTo>
                    <a:pt x="19375" y="19617"/>
                  </a:lnTo>
                  <a:lnTo>
                    <a:pt x="19192" y="19732"/>
                  </a:lnTo>
                  <a:lnTo>
                    <a:pt x="19000" y="19844"/>
                  </a:lnTo>
                  <a:lnTo>
                    <a:pt x="18808" y="19953"/>
                  </a:lnTo>
                  <a:lnTo>
                    <a:pt x="18612" y="20058"/>
                  </a:lnTo>
                  <a:lnTo>
                    <a:pt x="18402" y="20158"/>
                  </a:lnTo>
                  <a:lnTo>
                    <a:pt x="18193" y="20257"/>
                  </a:lnTo>
                  <a:lnTo>
                    <a:pt x="17979" y="20353"/>
                  </a:lnTo>
                  <a:lnTo>
                    <a:pt x="17761" y="20442"/>
                  </a:lnTo>
                  <a:lnTo>
                    <a:pt x="17534" y="20529"/>
                  </a:lnTo>
                  <a:lnTo>
                    <a:pt x="17307" y="20612"/>
                  </a:lnTo>
                  <a:lnTo>
                    <a:pt x="17071" y="20695"/>
                  </a:lnTo>
                  <a:lnTo>
                    <a:pt x="16832" y="20772"/>
                  </a:lnTo>
                  <a:lnTo>
                    <a:pt x="16592" y="20842"/>
                  </a:lnTo>
                  <a:lnTo>
                    <a:pt x="16343" y="20916"/>
                  </a:lnTo>
                  <a:lnTo>
                    <a:pt x="16094" y="20983"/>
                  </a:lnTo>
                  <a:lnTo>
                    <a:pt x="15841" y="21044"/>
                  </a:lnTo>
                  <a:lnTo>
                    <a:pt x="15584" y="21104"/>
                  </a:lnTo>
                  <a:lnTo>
                    <a:pt x="15326" y="21162"/>
                  </a:lnTo>
                  <a:lnTo>
                    <a:pt x="15060" y="21213"/>
                  </a:lnTo>
                  <a:lnTo>
                    <a:pt x="14794" y="21267"/>
                  </a:lnTo>
                  <a:lnTo>
                    <a:pt x="14528" y="21312"/>
                  </a:lnTo>
                  <a:lnTo>
                    <a:pt x="14253" y="21354"/>
                  </a:lnTo>
                  <a:lnTo>
                    <a:pt x="13983" y="21392"/>
                  </a:lnTo>
                  <a:lnTo>
                    <a:pt x="13703" y="21427"/>
                  </a:lnTo>
                  <a:lnTo>
                    <a:pt x="13424" y="21459"/>
                  </a:lnTo>
                  <a:lnTo>
                    <a:pt x="13145" y="21491"/>
                  </a:lnTo>
                  <a:lnTo>
                    <a:pt x="12866" y="21517"/>
                  </a:lnTo>
                  <a:lnTo>
                    <a:pt x="12582" y="21536"/>
                  </a:lnTo>
                  <a:lnTo>
                    <a:pt x="12294" y="21555"/>
                  </a:lnTo>
                  <a:lnTo>
                    <a:pt x="12011" y="21571"/>
                  </a:lnTo>
                  <a:lnTo>
                    <a:pt x="11723" y="21584"/>
                  </a:lnTo>
                  <a:lnTo>
                    <a:pt x="11435" y="21594"/>
                  </a:lnTo>
                  <a:lnTo>
                    <a:pt x="11147" y="21600"/>
                  </a:lnTo>
                  <a:lnTo>
                    <a:pt x="10567" y="21600"/>
                  </a:lnTo>
                  <a:lnTo>
                    <a:pt x="10274" y="21594"/>
                  </a:lnTo>
                  <a:lnTo>
                    <a:pt x="9986" y="21584"/>
                  </a:lnTo>
                  <a:lnTo>
                    <a:pt x="9698" y="21568"/>
                  </a:lnTo>
                  <a:lnTo>
                    <a:pt x="9410" y="21549"/>
                  </a:lnTo>
                  <a:lnTo>
                    <a:pt x="9123" y="21530"/>
                  </a:lnTo>
                  <a:lnTo>
                    <a:pt x="8835" y="21504"/>
                  </a:lnTo>
                  <a:lnTo>
                    <a:pt x="8551" y="21478"/>
                  </a:lnTo>
                  <a:lnTo>
                    <a:pt x="8263" y="21443"/>
                  </a:lnTo>
                  <a:lnTo>
                    <a:pt x="7984" y="21408"/>
                  </a:lnTo>
                  <a:lnTo>
                    <a:pt x="7700" y="21370"/>
                  </a:lnTo>
                  <a:lnTo>
                    <a:pt x="7421" y="21322"/>
                  </a:lnTo>
                  <a:lnTo>
                    <a:pt x="7146" y="21277"/>
                  </a:lnTo>
                  <a:lnTo>
                    <a:pt x="6871" y="21223"/>
                  </a:lnTo>
                  <a:lnTo>
                    <a:pt x="6601" y="21171"/>
                  </a:lnTo>
                  <a:lnTo>
                    <a:pt x="6335" y="21111"/>
                  </a:lnTo>
                  <a:lnTo>
                    <a:pt x="6069" y="21047"/>
                  </a:lnTo>
                  <a:lnTo>
                    <a:pt x="5807" y="20983"/>
                  </a:lnTo>
                  <a:lnTo>
                    <a:pt x="5545" y="20912"/>
                  </a:lnTo>
                  <a:lnTo>
                    <a:pt x="5288" y="20839"/>
                  </a:lnTo>
                  <a:lnTo>
                    <a:pt x="5039" y="20765"/>
                  </a:lnTo>
                  <a:lnTo>
                    <a:pt x="4790" y="20682"/>
                  </a:lnTo>
                  <a:lnTo>
                    <a:pt x="4542" y="20599"/>
                  </a:lnTo>
                  <a:lnTo>
                    <a:pt x="4302" y="20513"/>
                  </a:lnTo>
                  <a:lnTo>
                    <a:pt x="4070" y="20420"/>
                  </a:lnTo>
                  <a:lnTo>
                    <a:pt x="3835" y="20327"/>
                  </a:lnTo>
                  <a:lnTo>
                    <a:pt x="3612" y="20231"/>
                  </a:lnTo>
                  <a:lnTo>
                    <a:pt x="3390" y="20129"/>
                  </a:lnTo>
                  <a:lnTo>
                    <a:pt x="3172" y="20023"/>
                  </a:lnTo>
                  <a:lnTo>
                    <a:pt x="2962" y="19915"/>
                  </a:lnTo>
                  <a:lnTo>
                    <a:pt x="2762" y="19799"/>
                  </a:lnTo>
                  <a:lnTo>
                    <a:pt x="2557" y="19684"/>
                  </a:lnTo>
                  <a:lnTo>
                    <a:pt x="2365" y="19566"/>
                  </a:lnTo>
                  <a:lnTo>
                    <a:pt x="2177" y="19444"/>
                  </a:lnTo>
                  <a:lnTo>
                    <a:pt x="1998" y="19320"/>
                  </a:lnTo>
                  <a:lnTo>
                    <a:pt x="1824" y="19192"/>
                  </a:lnTo>
                  <a:lnTo>
                    <a:pt x="1658" y="19057"/>
                  </a:lnTo>
                  <a:lnTo>
                    <a:pt x="1496" y="18923"/>
                  </a:lnTo>
                  <a:lnTo>
                    <a:pt x="1344" y="18786"/>
                  </a:lnTo>
                  <a:lnTo>
                    <a:pt x="1200" y="18642"/>
                  </a:lnTo>
                  <a:lnTo>
                    <a:pt x="1060" y="18498"/>
                  </a:lnTo>
                  <a:lnTo>
                    <a:pt x="929" y="18351"/>
                  </a:lnTo>
                  <a:lnTo>
                    <a:pt x="803" y="18197"/>
                  </a:lnTo>
                  <a:lnTo>
                    <a:pt x="689" y="18044"/>
                  </a:lnTo>
                  <a:lnTo>
                    <a:pt x="580" y="17884"/>
                  </a:lnTo>
                  <a:lnTo>
                    <a:pt x="484" y="17724"/>
                  </a:lnTo>
                  <a:lnTo>
                    <a:pt x="393" y="17557"/>
                  </a:lnTo>
                  <a:lnTo>
                    <a:pt x="310" y="17388"/>
                  </a:lnTo>
                  <a:lnTo>
                    <a:pt x="240" y="17218"/>
                  </a:lnTo>
                  <a:lnTo>
                    <a:pt x="175" y="17046"/>
                  </a:lnTo>
                  <a:lnTo>
                    <a:pt x="122" y="16867"/>
                  </a:lnTo>
                  <a:lnTo>
                    <a:pt x="79" y="16687"/>
                  </a:lnTo>
                  <a:lnTo>
                    <a:pt x="48" y="16502"/>
                  </a:lnTo>
                  <a:lnTo>
                    <a:pt x="17" y="16316"/>
                  </a:lnTo>
                  <a:lnTo>
                    <a:pt x="4" y="16125"/>
                  </a:lnTo>
                  <a:lnTo>
                    <a:pt x="0" y="15933"/>
                  </a:lnTo>
                  <a:lnTo>
                    <a:pt x="9" y="15738"/>
                  </a:lnTo>
                  <a:lnTo>
                    <a:pt x="22" y="15539"/>
                  </a:lnTo>
                  <a:lnTo>
                    <a:pt x="57" y="15338"/>
                  </a:lnTo>
                  <a:lnTo>
                    <a:pt x="92" y="15133"/>
                  </a:lnTo>
                  <a:lnTo>
                    <a:pt x="144" y="14925"/>
                  </a:lnTo>
                  <a:lnTo>
                    <a:pt x="205" y="14714"/>
                  </a:lnTo>
                  <a:lnTo>
                    <a:pt x="279" y="14500"/>
                  </a:lnTo>
                  <a:lnTo>
                    <a:pt x="366" y="14282"/>
                  </a:lnTo>
                  <a:lnTo>
                    <a:pt x="572" y="13796"/>
                  </a:lnTo>
                  <a:lnTo>
                    <a:pt x="781" y="13317"/>
                  </a:lnTo>
                  <a:lnTo>
                    <a:pt x="986" y="12846"/>
                  </a:lnTo>
                  <a:lnTo>
                    <a:pt x="1195" y="12389"/>
                  </a:lnTo>
                  <a:lnTo>
                    <a:pt x="1409" y="11938"/>
                  </a:lnTo>
                  <a:lnTo>
                    <a:pt x="1627" y="11500"/>
                  </a:lnTo>
                  <a:lnTo>
                    <a:pt x="1845" y="11071"/>
                  </a:lnTo>
                  <a:lnTo>
                    <a:pt x="2072" y="10656"/>
                  </a:lnTo>
                  <a:lnTo>
                    <a:pt x="2186" y="10454"/>
                  </a:lnTo>
                  <a:lnTo>
                    <a:pt x="2299" y="10253"/>
                  </a:lnTo>
                  <a:lnTo>
                    <a:pt x="2417" y="10054"/>
                  </a:lnTo>
                  <a:lnTo>
                    <a:pt x="2539" y="9859"/>
                  </a:lnTo>
                  <a:lnTo>
                    <a:pt x="2661" y="9667"/>
                  </a:lnTo>
                  <a:lnTo>
                    <a:pt x="2783" y="9482"/>
                  </a:lnTo>
                  <a:lnTo>
                    <a:pt x="2910" y="9296"/>
                  </a:lnTo>
                  <a:lnTo>
                    <a:pt x="3032" y="9114"/>
                  </a:lnTo>
                  <a:lnTo>
                    <a:pt x="3163" y="8935"/>
                  </a:lnTo>
                  <a:lnTo>
                    <a:pt x="3298" y="8765"/>
                  </a:lnTo>
                  <a:lnTo>
                    <a:pt x="3429" y="8593"/>
                  </a:lnTo>
                  <a:lnTo>
                    <a:pt x="3569" y="8426"/>
                  </a:lnTo>
                  <a:lnTo>
                    <a:pt x="3704" y="8260"/>
                  </a:lnTo>
                  <a:lnTo>
                    <a:pt x="3848" y="8100"/>
                  </a:lnTo>
                  <a:lnTo>
                    <a:pt x="3992" y="7947"/>
                  </a:lnTo>
                  <a:lnTo>
                    <a:pt x="4140" y="7793"/>
                  </a:lnTo>
                  <a:lnTo>
                    <a:pt x="4289" y="7643"/>
                  </a:lnTo>
                  <a:lnTo>
                    <a:pt x="4441" y="7499"/>
                  </a:lnTo>
                  <a:lnTo>
                    <a:pt x="4598" y="7358"/>
                  </a:lnTo>
                  <a:lnTo>
                    <a:pt x="4760" y="7221"/>
                  </a:lnTo>
                  <a:lnTo>
                    <a:pt x="4921" y="7090"/>
                  </a:lnTo>
                  <a:lnTo>
                    <a:pt x="5087" y="6962"/>
                  </a:lnTo>
                  <a:lnTo>
                    <a:pt x="5253" y="6834"/>
                  </a:lnTo>
                  <a:lnTo>
                    <a:pt x="5427" y="6715"/>
                  </a:lnTo>
                  <a:lnTo>
                    <a:pt x="5602" y="6600"/>
                  </a:lnTo>
                  <a:lnTo>
                    <a:pt x="5785" y="6488"/>
                  </a:lnTo>
                  <a:lnTo>
                    <a:pt x="5968" y="6379"/>
                  </a:lnTo>
                  <a:lnTo>
                    <a:pt x="6151" y="6277"/>
                  </a:lnTo>
                  <a:lnTo>
                    <a:pt x="6348" y="6178"/>
                  </a:lnTo>
                  <a:lnTo>
                    <a:pt x="6540" y="6085"/>
                  </a:lnTo>
                  <a:lnTo>
                    <a:pt x="6740" y="5996"/>
                  </a:lnTo>
                  <a:lnTo>
                    <a:pt x="6946" y="5913"/>
                  </a:lnTo>
                  <a:lnTo>
                    <a:pt x="7151" y="5833"/>
                  </a:lnTo>
                  <a:lnTo>
                    <a:pt x="7364" y="5756"/>
                  </a:lnTo>
                  <a:lnTo>
                    <a:pt x="7582" y="5685"/>
                  </a:lnTo>
                  <a:lnTo>
                    <a:pt x="7805" y="5622"/>
                  </a:lnTo>
                  <a:lnTo>
                    <a:pt x="8032" y="5561"/>
                  </a:lnTo>
                  <a:lnTo>
                    <a:pt x="8263" y="5506"/>
                  </a:lnTo>
                  <a:lnTo>
                    <a:pt x="8499" y="5455"/>
                  </a:lnTo>
                  <a:lnTo>
                    <a:pt x="8739" y="5410"/>
                  </a:lnTo>
                  <a:lnTo>
                    <a:pt x="8983" y="5369"/>
                  </a:lnTo>
                  <a:lnTo>
                    <a:pt x="9236" y="5334"/>
                  </a:lnTo>
                  <a:lnTo>
                    <a:pt x="9493" y="5305"/>
                  </a:lnTo>
                  <a:lnTo>
                    <a:pt x="9755" y="5279"/>
                  </a:lnTo>
                  <a:lnTo>
                    <a:pt x="10021" y="5260"/>
                  </a:lnTo>
                  <a:lnTo>
                    <a:pt x="10292" y="5247"/>
                  </a:lnTo>
                  <a:lnTo>
                    <a:pt x="10571" y="5238"/>
                  </a:lnTo>
                  <a:close/>
                  <a:moveTo>
                    <a:pt x="8764" y="0"/>
                  </a:moveTo>
                  <a:lnTo>
                    <a:pt x="8921" y="3"/>
                  </a:lnTo>
                  <a:lnTo>
                    <a:pt x="9074" y="10"/>
                  </a:lnTo>
                  <a:lnTo>
                    <a:pt x="9222" y="22"/>
                  </a:lnTo>
                  <a:lnTo>
                    <a:pt x="9361" y="35"/>
                  </a:lnTo>
                  <a:lnTo>
                    <a:pt x="9496" y="54"/>
                  </a:lnTo>
                  <a:lnTo>
                    <a:pt x="9627" y="80"/>
                  </a:lnTo>
                  <a:lnTo>
                    <a:pt x="9754" y="106"/>
                  </a:lnTo>
                  <a:lnTo>
                    <a:pt x="9867" y="131"/>
                  </a:lnTo>
                  <a:lnTo>
                    <a:pt x="9980" y="160"/>
                  </a:lnTo>
                  <a:lnTo>
                    <a:pt x="10089" y="195"/>
                  </a:lnTo>
                  <a:lnTo>
                    <a:pt x="10190" y="231"/>
                  </a:lnTo>
                  <a:lnTo>
                    <a:pt x="10286" y="266"/>
                  </a:lnTo>
                  <a:lnTo>
                    <a:pt x="10377" y="304"/>
                  </a:lnTo>
                  <a:lnTo>
                    <a:pt x="10464" y="343"/>
                  </a:lnTo>
                  <a:lnTo>
                    <a:pt x="10543" y="384"/>
                  </a:lnTo>
                  <a:lnTo>
                    <a:pt x="10621" y="423"/>
                  </a:lnTo>
                  <a:lnTo>
                    <a:pt x="10687" y="461"/>
                  </a:lnTo>
                  <a:lnTo>
                    <a:pt x="10756" y="503"/>
                  </a:lnTo>
                  <a:lnTo>
                    <a:pt x="10870" y="577"/>
                  </a:lnTo>
                  <a:lnTo>
                    <a:pt x="10966" y="647"/>
                  </a:lnTo>
                  <a:lnTo>
                    <a:pt x="11049" y="714"/>
                  </a:lnTo>
                  <a:lnTo>
                    <a:pt x="11105" y="766"/>
                  </a:lnTo>
                  <a:lnTo>
                    <a:pt x="11144" y="811"/>
                  </a:lnTo>
                  <a:lnTo>
                    <a:pt x="11184" y="846"/>
                  </a:lnTo>
                  <a:lnTo>
                    <a:pt x="11362" y="731"/>
                  </a:lnTo>
                  <a:lnTo>
                    <a:pt x="11537" y="625"/>
                  </a:lnTo>
                  <a:lnTo>
                    <a:pt x="11702" y="529"/>
                  </a:lnTo>
                  <a:lnTo>
                    <a:pt x="11868" y="442"/>
                  </a:lnTo>
                  <a:lnTo>
                    <a:pt x="12034" y="365"/>
                  </a:lnTo>
                  <a:lnTo>
                    <a:pt x="12191" y="301"/>
                  </a:lnTo>
                  <a:lnTo>
                    <a:pt x="12339" y="240"/>
                  </a:lnTo>
                  <a:lnTo>
                    <a:pt x="12487" y="189"/>
                  </a:lnTo>
                  <a:lnTo>
                    <a:pt x="12627" y="144"/>
                  </a:lnTo>
                  <a:lnTo>
                    <a:pt x="12762" y="106"/>
                  </a:lnTo>
                  <a:lnTo>
                    <a:pt x="12893" y="77"/>
                  </a:lnTo>
                  <a:lnTo>
                    <a:pt x="13019" y="48"/>
                  </a:lnTo>
                  <a:lnTo>
                    <a:pt x="13137" y="32"/>
                  </a:lnTo>
                  <a:lnTo>
                    <a:pt x="13250" y="16"/>
                  </a:lnTo>
                  <a:lnTo>
                    <a:pt x="13359" y="6"/>
                  </a:lnTo>
                  <a:lnTo>
                    <a:pt x="13464" y="3"/>
                  </a:lnTo>
                  <a:lnTo>
                    <a:pt x="13560" y="0"/>
                  </a:lnTo>
                  <a:lnTo>
                    <a:pt x="13651" y="3"/>
                  </a:lnTo>
                  <a:lnTo>
                    <a:pt x="13739" y="6"/>
                  </a:lnTo>
                  <a:lnTo>
                    <a:pt x="13817" y="13"/>
                  </a:lnTo>
                  <a:lnTo>
                    <a:pt x="13891" y="22"/>
                  </a:lnTo>
                  <a:lnTo>
                    <a:pt x="13957" y="32"/>
                  </a:lnTo>
                  <a:lnTo>
                    <a:pt x="14022" y="45"/>
                  </a:lnTo>
                  <a:lnTo>
                    <a:pt x="14074" y="54"/>
                  </a:lnTo>
                  <a:lnTo>
                    <a:pt x="14170" y="83"/>
                  </a:lnTo>
                  <a:lnTo>
                    <a:pt x="14236" y="106"/>
                  </a:lnTo>
                  <a:lnTo>
                    <a:pt x="14288" y="125"/>
                  </a:lnTo>
                  <a:lnTo>
                    <a:pt x="14371" y="186"/>
                  </a:lnTo>
                  <a:lnTo>
                    <a:pt x="14454" y="247"/>
                  </a:lnTo>
                  <a:lnTo>
                    <a:pt x="14528" y="314"/>
                  </a:lnTo>
                  <a:lnTo>
                    <a:pt x="14602" y="388"/>
                  </a:lnTo>
                  <a:lnTo>
                    <a:pt x="14667" y="458"/>
                  </a:lnTo>
                  <a:lnTo>
                    <a:pt x="14733" y="535"/>
                  </a:lnTo>
                  <a:lnTo>
                    <a:pt x="14794" y="615"/>
                  </a:lnTo>
                  <a:lnTo>
                    <a:pt x="14850" y="695"/>
                  </a:lnTo>
                  <a:lnTo>
                    <a:pt x="14907" y="772"/>
                  </a:lnTo>
                  <a:lnTo>
                    <a:pt x="14955" y="855"/>
                  </a:lnTo>
                  <a:lnTo>
                    <a:pt x="14999" y="942"/>
                  </a:lnTo>
                  <a:lnTo>
                    <a:pt x="15046" y="1025"/>
                  </a:lnTo>
                  <a:lnTo>
                    <a:pt x="15125" y="1189"/>
                  </a:lnTo>
                  <a:lnTo>
                    <a:pt x="15195" y="1352"/>
                  </a:lnTo>
                  <a:lnTo>
                    <a:pt x="15251" y="1506"/>
                  </a:lnTo>
                  <a:lnTo>
                    <a:pt x="15299" y="1653"/>
                  </a:lnTo>
                  <a:lnTo>
                    <a:pt x="15334" y="1785"/>
                  </a:lnTo>
                  <a:lnTo>
                    <a:pt x="15365" y="1897"/>
                  </a:lnTo>
                  <a:lnTo>
                    <a:pt x="15400" y="2067"/>
                  </a:lnTo>
                  <a:lnTo>
                    <a:pt x="15408" y="2124"/>
                  </a:lnTo>
                  <a:lnTo>
                    <a:pt x="15509" y="2105"/>
                  </a:lnTo>
                  <a:lnTo>
                    <a:pt x="15605" y="2086"/>
                  </a:lnTo>
                  <a:lnTo>
                    <a:pt x="15692" y="2063"/>
                  </a:lnTo>
                  <a:lnTo>
                    <a:pt x="15783" y="2038"/>
                  </a:lnTo>
                  <a:lnTo>
                    <a:pt x="15862" y="2012"/>
                  </a:lnTo>
                  <a:lnTo>
                    <a:pt x="15940" y="1986"/>
                  </a:lnTo>
                  <a:lnTo>
                    <a:pt x="16019" y="1961"/>
                  </a:lnTo>
                  <a:lnTo>
                    <a:pt x="16084" y="1929"/>
                  </a:lnTo>
                  <a:lnTo>
                    <a:pt x="16154" y="1900"/>
                  </a:lnTo>
                  <a:lnTo>
                    <a:pt x="16215" y="1871"/>
                  </a:lnTo>
                  <a:lnTo>
                    <a:pt x="16333" y="1810"/>
                  </a:lnTo>
                  <a:lnTo>
                    <a:pt x="16429" y="1749"/>
                  </a:lnTo>
                  <a:lnTo>
                    <a:pt x="16520" y="1689"/>
                  </a:lnTo>
                  <a:lnTo>
                    <a:pt x="16599" y="1631"/>
                  </a:lnTo>
                  <a:lnTo>
                    <a:pt x="16660" y="1576"/>
                  </a:lnTo>
                  <a:lnTo>
                    <a:pt x="16712" y="1528"/>
                  </a:lnTo>
                  <a:lnTo>
                    <a:pt x="16756" y="1483"/>
                  </a:lnTo>
                  <a:lnTo>
                    <a:pt x="16803" y="1416"/>
                  </a:lnTo>
                  <a:lnTo>
                    <a:pt x="16821" y="1394"/>
                  </a:lnTo>
                  <a:lnTo>
                    <a:pt x="16847" y="1499"/>
                  </a:lnTo>
                  <a:lnTo>
                    <a:pt x="16873" y="1605"/>
                  </a:lnTo>
                  <a:lnTo>
                    <a:pt x="16886" y="1708"/>
                  </a:lnTo>
                  <a:lnTo>
                    <a:pt x="16895" y="1810"/>
                  </a:lnTo>
                  <a:lnTo>
                    <a:pt x="16895" y="1910"/>
                  </a:lnTo>
                  <a:lnTo>
                    <a:pt x="16886" y="2006"/>
                  </a:lnTo>
                  <a:lnTo>
                    <a:pt x="16873" y="2102"/>
                  </a:lnTo>
                  <a:lnTo>
                    <a:pt x="16851" y="2198"/>
                  </a:lnTo>
                  <a:lnTo>
                    <a:pt x="16825" y="2291"/>
                  </a:lnTo>
                  <a:lnTo>
                    <a:pt x="16799" y="2381"/>
                  </a:lnTo>
                  <a:lnTo>
                    <a:pt x="16760" y="2470"/>
                  </a:lnTo>
                  <a:lnTo>
                    <a:pt x="16716" y="2557"/>
                  </a:lnTo>
                  <a:lnTo>
                    <a:pt x="16673" y="2640"/>
                  </a:lnTo>
                  <a:lnTo>
                    <a:pt x="16620" y="2727"/>
                  </a:lnTo>
                  <a:lnTo>
                    <a:pt x="16564" y="2810"/>
                  </a:lnTo>
                  <a:lnTo>
                    <a:pt x="16507" y="2890"/>
                  </a:lnTo>
                  <a:lnTo>
                    <a:pt x="16442" y="2967"/>
                  </a:lnTo>
                  <a:lnTo>
                    <a:pt x="16372" y="3044"/>
                  </a:lnTo>
                  <a:lnTo>
                    <a:pt x="16302" y="3121"/>
                  </a:lnTo>
                  <a:lnTo>
                    <a:pt x="16224" y="3191"/>
                  </a:lnTo>
                  <a:lnTo>
                    <a:pt x="16145" y="3265"/>
                  </a:lnTo>
                  <a:lnTo>
                    <a:pt x="16067" y="3335"/>
                  </a:lnTo>
                  <a:lnTo>
                    <a:pt x="15979" y="3403"/>
                  </a:lnTo>
                  <a:lnTo>
                    <a:pt x="15897" y="3470"/>
                  </a:lnTo>
                  <a:lnTo>
                    <a:pt x="15805" y="3537"/>
                  </a:lnTo>
                  <a:lnTo>
                    <a:pt x="15714" y="3598"/>
                  </a:lnTo>
                  <a:lnTo>
                    <a:pt x="15622" y="3662"/>
                  </a:lnTo>
                  <a:lnTo>
                    <a:pt x="15526" y="3723"/>
                  </a:lnTo>
                  <a:lnTo>
                    <a:pt x="15334" y="3838"/>
                  </a:lnTo>
                  <a:lnTo>
                    <a:pt x="15134" y="3947"/>
                  </a:lnTo>
                  <a:lnTo>
                    <a:pt x="14937" y="4050"/>
                  </a:lnTo>
                  <a:lnTo>
                    <a:pt x="14737" y="4146"/>
                  </a:lnTo>
                  <a:lnTo>
                    <a:pt x="14536" y="4232"/>
                  </a:lnTo>
                  <a:lnTo>
                    <a:pt x="14345" y="4313"/>
                  </a:lnTo>
                  <a:lnTo>
                    <a:pt x="14157" y="4389"/>
                  </a:lnTo>
                  <a:lnTo>
                    <a:pt x="13970" y="4460"/>
                  </a:lnTo>
                  <a:lnTo>
                    <a:pt x="13800" y="4521"/>
                  </a:lnTo>
                  <a:lnTo>
                    <a:pt x="13638" y="4578"/>
                  </a:lnTo>
                  <a:lnTo>
                    <a:pt x="13486" y="4623"/>
                  </a:lnTo>
                  <a:lnTo>
                    <a:pt x="13351" y="4668"/>
                  </a:lnTo>
                  <a:lnTo>
                    <a:pt x="13124" y="4732"/>
                  </a:lnTo>
                  <a:lnTo>
                    <a:pt x="12980" y="4774"/>
                  </a:lnTo>
                  <a:lnTo>
                    <a:pt x="12932" y="4787"/>
                  </a:lnTo>
                  <a:lnTo>
                    <a:pt x="12666" y="4739"/>
                  </a:lnTo>
                  <a:lnTo>
                    <a:pt x="12409" y="4703"/>
                  </a:lnTo>
                  <a:lnTo>
                    <a:pt x="12165" y="4671"/>
                  </a:lnTo>
                  <a:lnTo>
                    <a:pt x="11925" y="4643"/>
                  </a:lnTo>
                  <a:lnTo>
                    <a:pt x="11694" y="4620"/>
                  </a:lnTo>
                  <a:lnTo>
                    <a:pt x="11471" y="4604"/>
                  </a:lnTo>
                  <a:lnTo>
                    <a:pt x="11258" y="4591"/>
                  </a:lnTo>
                  <a:lnTo>
                    <a:pt x="11057" y="4582"/>
                  </a:lnTo>
                  <a:lnTo>
                    <a:pt x="10857" y="4575"/>
                  </a:lnTo>
                  <a:lnTo>
                    <a:pt x="10495" y="4575"/>
                  </a:lnTo>
                  <a:lnTo>
                    <a:pt x="10329" y="4582"/>
                  </a:lnTo>
                  <a:lnTo>
                    <a:pt x="10168" y="4588"/>
                  </a:lnTo>
                  <a:lnTo>
                    <a:pt x="10011" y="4598"/>
                  </a:lnTo>
                  <a:lnTo>
                    <a:pt x="9867" y="4607"/>
                  </a:lnTo>
                  <a:lnTo>
                    <a:pt x="9732" y="4620"/>
                  </a:lnTo>
                  <a:lnTo>
                    <a:pt x="9605" y="4636"/>
                  </a:lnTo>
                  <a:lnTo>
                    <a:pt x="9488" y="4652"/>
                  </a:lnTo>
                  <a:lnTo>
                    <a:pt x="9379" y="4671"/>
                  </a:lnTo>
                  <a:lnTo>
                    <a:pt x="9274" y="4687"/>
                  </a:lnTo>
                  <a:lnTo>
                    <a:pt x="9095" y="4723"/>
                  </a:lnTo>
                  <a:lnTo>
                    <a:pt x="8951" y="4755"/>
                  </a:lnTo>
                  <a:lnTo>
                    <a:pt x="8834" y="4790"/>
                  </a:lnTo>
                  <a:lnTo>
                    <a:pt x="8755" y="4812"/>
                  </a:lnTo>
                  <a:lnTo>
                    <a:pt x="8690" y="4835"/>
                  </a:lnTo>
                  <a:lnTo>
                    <a:pt x="8577" y="4755"/>
                  </a:lnTo>
                  <a:lnTo>
                    <a:pt x="8459" y="4671"/>
                  </a:lnTo>
                  <a:lnTo>
                    <a:pt x="8193" y="4495"/>
                  </a:lnTo>
                  <a:lnTo>
                    <a:pt x="7901" y="4313"/>
                  </a:lnTo>
                  <a:lnTo>
                    <a:pt x="7587" y="4124"/>
                  </a:lnTo>
                  <a:lnTo>
                    <a:pt x="7264" y="3938"/>
                  </a:lnTo>
                  <a:lnTo>
                    <a:pt x="6933" y="3752"/>
                  </a:lnTo>
                  <a:lnTo>
                    <a:pt x="6606" y="3566"/>
                  </a:lnTo>
                  <a:lnTo>
                    <a:pt x="6279" y="3390"/>
                  </a:lnTo>
                  <a:lnTo>
                    <a:pt x="5682" y="3069"/>
                  </a:lnTo>
                  <a:lnTo>
                    <a:pt x="5193" y="2813"/>
                  </a:lnTo>
                  <a:lnTo>
                    <a:pt x="4858" y="2640"/>
                  </a:lnTo>
                  <a:lnTo>
                    <a:pt x="4735" y="2582"/>
                  </a:lnTo>
                  <a:lnTo>
                    <a:pt x="4844" y="2490"/>
                  </a:lnTo>
                  <a:lnTo>
                    <a:pt x="4958" y="2406"/>
                  </a:lnTo>
                  <a:lnTo>
                    <a:pt x="5071" y="2332"/>
                  </a:lnTo>
                  <a:lnTo>
                    <a:pt x="5189" y="2265"/>
                  </a:lnTo>
                  <a:lnTo>
                    <a:pt x="5298" y="2204"/>
                  </a:lnTo>
                  <a:lnTo>
                    <a:pt x="5420" y="2150"/>
                  </a:lnTo>
                  <a:lnTo>
                    <a:pt x="5538" y="2105"/>
                  </a:lnTo>
                  <a:lnTo>
                    <a:pt x="5655" y="2067"/>
                  </a:lnTo>
                  <a:lnTo>
                    <a:pt x="5773" y="2031"/>
                  </a:lnTo>
                  <a:lnTo>
                    <a:pt x="5891" y="2002"/>
                  </a:lnTo>
                  <a:lnTo>
                    <a:pt x="6004" y="1980"/>
                  </a:lnTo>
                  <a:lnTo>
                    <a:pt x="6118" y="1961"/>
                  </a:lnTo>
                  <a:lnTo>
                    <a:pt x="6231" y="1948"/>
                  </a:lnTo>
                  <a:lnTo>
                    <a:pt x="6344" y="1932"/>
                  </a:lnTo>
                  <a:lnTo>
                    <a:pt x="6449" y="1926"/>
                  </a:lnTo>
                  <a:lnTo>
                    <a:pt x="6554" y="1922"/>
                  </a:lnTo>
                  <a:lnTo>
                    <a:pt x="6658" y="1922"/>
                  </a:lnTo>
                  <a:lnTo>
                    <a:pt x="6754" y="1926"/>
                  </a:lnTo>
                  <a:lnTo>
                    <a:pt x="6846" y="1929"/>
                  </a:lnTo>
                  <a:lnTo>
                    <a:pt x="6937" y="1935"/>
                  </a:lnTo>
                  <a:lnTo>
                    <a:pt x="7099" y="1954"/>
                  </a:lnTo>
                  <a:lnTo>
                    <a:pt x="7238" y="1974"/>
                  </a:lnTo>
                  <a:lnTo>
                    <a:pt x="7356" y="1993"/>
                  </a:lnTo>
                  <a:lnTo>
                    <a:pt x="7439" y="2012"/>
                  </a:lnTo>
                  <a:lnTo>
                    <a:pt x="7513" y="2028"/>
                  </a:lnTo>
                  <a:lnTo>
                    <a:pt x="7504" y="1916"/>
                  </a:lnTo>
                  <a:lnTo>
                    <a:pt x="7504" y="1804"/>
                  </a:lnTo>
                  <a:lnTo>
                    <a:pt x="7513" y="1695"/>
                  </a:lnTo>
                  <a:lnTo>
                    <a:pt x="7526" y="1586"/>
                  </a:lnTo>
                  <a:lnTo>
                    <a:pt x="7548" y="1483"/>
                  </a:lnTo>
                  <a:lnTo>
                    <a:pt x="7578" y="1384"/>
                  </a:lnTo>
                  <a:lnTo>
                    <a:pt x="7613" y="1285"/>
                  </a:lnTo>
                  <a:lnTo>
                    <a:pt x="7652" y="1189"/>
                  </a:lnTo>
                  <a:lnTo>
                    <a:pt x="7696" y="1099"/>
                  </a:lnTo>
                  <a:lnTo>
                    <a:pt x="7744" y="1012"/>
                  </a:lnTo>
                  <a:lnTo>
                    <a:pt x="7796" y="926"/>
                  </a:lnTo>
                  <a:lnTo>
                    <a:pt x="7848" y="843"/>
                  </a:lnTo>
                  <a:lnTo>
                    <a:pt x="7909" y="766"/>
                  </a:lnTo>
                  <a:lnTo>
                    <a:pt x="7966" y="692"/>
                  </a:lnTo>
                  <a:lnTo>
                    <a:pt x="8027" y="618"/>
                  </a:lnTo>
                  <a:lnTo>
                    <a:pt x="8088" y="551"/>
                  </a:lnTo>
                  <a:lnTo>
                    <a:pt x="8149" y="487"/>
                  </a:lnTo>
                  <a:lnTo>
                    <a:pt x="8210" y="426"/>
                  </a:lnTo>
                  <a:lnTo>
                    <a:pt x="8332" y="317"/>
                  </a:lnTo>
                  <a:lnTo>
                    <a:pt x="8446" y="221"/>
                  </a:lnTo>
                  <a:lnTo>
                    <a:pt x="8546" y="144"/>
                  </a:lnTo>
                  <a:lnTo>
                    <a:pt x="8638" y="83"/>
                  </a:lnTo>
                  <a:lnTo>
                    <a:pt x="8703" y="35"/>
                  </a:lnTo>
                  <a:lnTo>
                    <a:pt x="876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>
                  <a:solidFill>
                    <a:srgbClr val="808080"/>
                  </a:solidFill>
                </a:defRPr>
              </a:pPr>
            </a:p>
          </p:txBody>
        </p:sp>
      </p:grpSp>
      <p:grpSp>
        <p:nvGrpSpPr>
          <p:cNvPr id="290" name="组合 278"/>
          <p:cNvGrpSpPr/>
          <p:nvPr/>
        </p:nvGrpSpPr>
        <p:grpSpPr>
          <a:xfrm>
            <a:off x="4511030" y="3275712"/>
            <a:ext cx="1260208" cy="1026383"/>
            <a:chOff x="0" y="0"/>
            <a:chExt cx="1260207" cy="1026382"/>
          </a:xfrm>
        </p:grpSpPr>
        <p:sp>
          <p:nvSpPr>
            <p:cNvPr id="284" name="Freeform 26"/>
            <p:cNvSpPr/>
            <p:nvPr/>
          </p:nvSpPr>
          <p:spPr>
            <a:xfrm>
              <a:off x="0" y="-1"/>
              <a:ext cx="1260208" cy="10263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756"/>
                  </a:moveTo>
                  <a:cubicBezTo>
                    <a:pt x="17530" y="9288"/>
                    <a:pt x="17530" y="9288"/>
                    <a:pt x="17530" y="9288"/>
                  </a:cubicBezTo>
                  <a:cubicBezTo>
                    <a:pt x="16941" y="4031"/>
                    <a:pt x="13263" y="0"/>
                    <a:pt x="8819" y="0"/>
                  </a:cubicBezTo>
                  <a:cubicBezTo>
                    <a:pt x="3945" y="0"/>
                    <a:pt x="0" y="4841"/>
                    <a:pt x="0" y="10800"/>
                  </a:cubicBezTo>
                  <a:cubicBezTo>
                    <a:pt x="0" y="16781"/>
                    <a:pt x="3945" y="21600"/>
                    <a:pt x="8819" y="21600"/>
                  </a:cubicBezTo>
                  <a:cubicBezTo>
                    <a:pt x="13299" y="21600"/>
                    <a:pt x="16994" y="17503"/>
                    <a:pt x="17548" y="12202"/>
                  </a:cubicBezTo>
                  <a:lnTo>
                    <a:pt x="21600" y="10756"/>
                  </a:lnTo>
                  <a:close/>
                </a:path>
              </a:pathLst>
            </a:custGeom>
            <a:solidFill>
              <a:srgbClr val="026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grpSp>
          <p:nvGrpSpPr>
            <p:cNvPr id="289" name="组合 280"/>
            <p:cNvGrpSpPr/>
            <p:nvPr/>
          </p:nvGrpSpPr>
          <p:grpSpPr>
            <a:xfrm>
              <a:off x="258442" y="259308"/>
              <a:ext cx="521401" cy="509666"/>
              <a:chOff x="0" y="0"/>
              <a:chExt cx="521400" cy="509664"/>
            </a:xfrm>
          </p:grpSpPr>
          <p:sp>
            <p:nvSpPr>
              <p:cNvPr id="285" name="Freeform 5"/>
              <p:cNvSpPr/>
              <p:nvPr/>
            </p:nvSpPr>
            <p:spPr>
              <a:xfrm>
                <a:off x="49791" y="0"/>
                <a:ext cx="401019" cy="3483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228" h="15054" extrusionOk="0">
                    <a:moveTo>
                      <a:pt x="17228" y="3687"/>
                    </a:moveTo>
                    <a:cubicBezTo>
                      <a:pt x="13402" y="-709"/>
                      <a:pt x="6654" y="-1253"/>
                      <a:pt x="2149" y="2480"/>
                    </a:cubicBezTo>
                    <a:cubicBezTo>
                      <a:pt x="-4372" y="7882"/>
                      <a:pt x="5430" y="18949"/>
                      <a:pt x="11818" y="13657"/>
                    </a:cubicBezTo>
                    <a:cubicBezTo>
                      <a:pt x="10028" y="15136"/>
                      <a:pt x="7343" y="14925"/>
                      <a:pt x="5821" y="13164"/>
                    </a:cubicBezTo>
                    <a:cubicBezTo>
                      <a:pt x="421" y="6927"/>
                      <a:pt x="11705" y="-2651"/>
                      <a:pt x="17228" y="368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/>
            </p:txBody>
          </p:sp>
          <p:sp>
            <p:nvSpPr>
              <p:cNvPr id="286" name="Freeform 6"/>
              <p:cNvSpPr/>
              <p:nvPr/>
            </p:nvSpPr>
            <p:spPr>
              <a:xfrm>
                <a:off x="163204" y="49180"/>
                <a:ext cx="358197" cy="3893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5089" h="17222" extrusionOk="0">
                    <a:moveTo>
                      <a:pt x="11434" y="17222"/>
                    </a:moveTo>
                    <a:cubicBezTo>
                      <a:pt x="15800" y="13380"/>
                      <a:pt x="16335" y="6654"/>
                      <a:pt x="12604" y="2152"/>
                    </a:cubicBezTo>
                    <a:cubicBezTo>
                      <a:pt x="7188" y="-4378"/>
                      <a:pt x="-3904" y="5438"/>
                      <a:pt x="1400" y="11835"/>
                    </a:cubicBezTo>
                    <a:cubicBezTo>
                      <a:pt x="-82" y="10043"/>
                      <a:pt x="130" y="7354"/>
                      <a:pt x="1894" y="5830"/>
                    </a:cubicBezTo>
                    <a:cubicBezTo>
                      <a:pt x="8136" y="432"/>
                      <a:pt x="17696" y="11670"/>
                      <a:pt x="11434" y="1722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/>
            </p:txBody>
          </p:sp>
          <p:sp>
            <p:nvSpPr>
              <p:cNvPr id="287" name="Freeform 7"/>
              <p:cNvSpPr/>
              <p:nvPr/>
            </p:nvSpPr>
            <p:spPr>
              <a:xfrm>
                <a:off x="0" y="73973"/>
                <a:ext cx="358243" cy="3902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5046" h="17230" extrusionOk="0">
                    <a:moveTo>
                      <a:pt x="3698" y="0"/>
                    </a:moveTo>
                    <a:cubicBezTo>
                      <a:pt x="-706" y="3814"/>
                      <a:pt x="-1259" y="10569"/>
                      <a:pt x="2482" y="15082"/>
                    </a:cubicBezTo>
                    <a:cubicBezTo>
                      <a:pt x="7872" y="21600"/>
                      <a:pt x="18933" y="11802"/>
                      <a:pt x="13654" y="5418"/>
                    </a:cubicBezTo>
                    <a:cubicBezTo>
                      <a:pt x="15132" y="7207"/>
                      <a:pt x="14911" y="9890"/>
                      <a:pt x="13161" y="11412"/>
                    </a:cubicBezTo>
                    <a:cubicBezTo>
                      <a:pt x="6916" y="16819"/>
                      <a:pt x="-2667" y="5511"/>
                      <a:pt x="369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/>
            </p:txBody>
          </p:sp>
          <p:sp>
            <p:nvSpPr>
              <p:cNvPr id="288" name="Freeform 8"/>
              <p:cNvSpPr/>
              <p:nvPr/>
            </p:nvSpPr>
            <p:spPr>
              <a:xfrm>
                <a:off x="68993" y="161211"/>
                <a:ext cx="400311" cy="3484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7222" h="15087" extrusionOk="0">
                    <a:moveTo>
                      <a:pt x="0" y="11429"/>
                    </a:moveTo>
                    <a:cubicBezTo>
                      <a:pt x="3842" y="15805"/>
                      <a:pt x="10568" y="16330"/>
                      <a:pt x="15070" y="12598"/>
                    </a:cubicBezTo>
                    <a:cubicBezTo>
                      <a:pt x="21600" y="7193"/>
                      <a:pt x="11784" y="-3899"/>
                      <a:pt x="5387" y="1395"/>
                    </a:cubicBezTo>
                    <a:cubicBezTo>
                      <a:pt x="7179" y="-87"/>
                      <a:pt x="9868" y="135"/>
                      <a:pt x="11392" y="1889"/>
                    </a:cubicBezTo>
                    <a:cubicBezTo>
                      <a:pt x="16790" y="8131"/>
                      <a:pt x="5552" y="17701"/>
                      <a:pt x="0" y="114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/>
            </p:txBody>
          </p:sp>
        </p:grpSp>
      </p:grpSp>
      <p:grpSp>
        <p:nvGrpSpPr>
          <p:cNvPr id="293" name="组合 289"/>
          <p:cNvGrpSpPr/>
          <p:nvPr/>
        </p:nvGrpSpPr>
        <p:grpSpPr>
          <a:xfrm>
            <a:off x="5249628" y="4684290"/>
            <a:ext cx="1180000" cy="1026383"/>
            <a:chOff x="0" y="0"/>
            <a:chExt cx="1179999" cy="1026382"/>
          </a:xfrm>
        </p:grpSpPr>
        <p:sp>
          <p:nvSpPr>
            <p:cNvPr id="291" name="Freeform 28"/>
            <p:cNvSpPr/>
            <p:nvPr/>
          </p:nvSpPr>
          <p:spPr>
            <a:xfrm>
              <a:off x="0" y="-1"/>
              <a:ext cx="1180000" cy="102638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308"/>
                  </a:moveTo>
                  <a:cubicBezTo>
                    <a:pt x="16186" y="3308"/>
                    <a:pt x="16186" y="3308"/>
                    <a:pt x="16186" y="3308"/>
                  </a:cubicBezTo>
                  <a:cubicBezTo>
                    <a:pt x="14470" y="1271"/>
                    <a:pt x="12068" y="0"/>
                    <a:pt x="9399" y="0"/>
                  </a:cubicBezTo>
                  <a:cubicBezTo>
                    <a:pt x="4213" y="0"/>
                    <a:pt x="0" y="4819"/>
                    <a:pt x="0" y="10800"/>
                  </a:cubicBezTo>
                  <a:cubicBezTo>
                    <a:pt x="0" y="16759"/>
                    <a:pt x="4213" y="21600"/>
                    <a:pt x="9399" y="21600"/>
                  </a:cubicBezTo>
                  <a:cubicBezTo>
                    <a:pt x="14603" y="21600"/>
                    <a:pt x="18817" y="16759"/>
                    <a:pt x="18817" y="10800"/>
                  </a:cubicBezTo>
                  <a:cubicBezTo>
                    <a:pt x="18817" y="9091"/>
                    <a:pt x="18473" y="7492"/>
                    <a:pt x="17863" y="6068"/>
                  </a:cubicBezTo>
                  <a:lnTo>
                    <a:pt x="21600" y="3308"/>
                  </a:lnTo>
                  <a:close/>
                </a:path>
              </a:pathLst>
            </a:custGeom>
            <a:solidFill>
              <a:srgbClr val="026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292" name="Freeform 58"/>
            <p:cNvSpPr/>
            <p:nvPr/>
          </p:nvSpPr>
          <p:spPr>
            <a:xfrm>
              <a:off x="328059" y="292676"/>
              <a:ext cx="434599" cy="3821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cubicBezTo>
                    <a:pt x="21600" y="21600"/>
                    <a:pt x="21546" y="16936"/>
                    <a:pt x="21276" y="16445"/>
                  </a:cubicBezTo>
                  <a:cubicBezTo>
                    <a:pt x="20898" y="15770"/>
                    <a:pt x="20034" y="15280"/>
                    <a:pt x="18468" y="14482"/>
                  </a:cubicBezTo>
                  <a:cubicBezTo>
                    <a:pt x="16848" y="13745"/>
                    <a:pt x="16362" y="13070"/>
                    <a:pt x="16362" y="11720"/>
                  </a:cubicBezTo>
                  <a:cubicBezTo>
                    <a:pt x="16362" y="10861"/>
                    <a:pt x="16848" y="11168"/>
                    <a:pt x="17064" y="9634"/>
                  </a:cubicBezTo>
                  <a:cubicBezTo>
                    <a:pt x="17118" y="9020"/>
                    <a:pt x="17550" y="9634"/>
                    <a:pt x="17658" y="8223"/>
                  </a:cubicBezTo>
                  <a:cubicBezTo>
                    <a:pt x="17658" y="7609"/>
                    <a:pt x="17388" y="7486"/>
                    <a:pt x="17388" y="7486"/>
                  </a:cubicBezTo>
                  <a:cubicBezTo>
                    <a:pt x="17388" y="7486"/>
                    <a:pt x="17550" y="6627"/>
                    <a:pt x="17550" y="6014"/>
                  </a:cubicBezTo>
                  <a:cubicBezTo>
                    <a:pt x="17658" y="5216"/>
                    <a:pt x="17226" y="3130"/>
                    <a:pt x="15012" y="3130"/>
                  </a:cubicBezTo>
                  <a:cubicBezTo>
                    <a:pt x="12744" y="3130"/>
                    <a:pt x="12366" y="5216"/>
                    <a:pt x="12420" y="6014"/>
                  </a:cubicBezTo>
                  <a:cubicBezTo>
                    <a:pt x="12474" y="6627"/>
                    <a:pt x="12582" y="7486"/>
                    <a:pt x="12582" y="7486"/>
                  </a:cubicBezTo>
                  <a:cubicBezTo>
                    <a:pt x="12582" y="7486"/>
                    <a:pt x="12366" y="7609"/>
                    <a:pt x="12366" y="8223"/>
                  </a:cubicBezTo>
                  <a:cubicBezTo>
                    <a:pt x="12420" y="9634"/>
                    <a:pt x="12852" y="9020"/>
                    <a:pt x="12960" y="9634"/>
                  </a:cubicBezTo>
                  <a:cubicBezTo>
                    <a:pt x="13176" y="11168"/>
                    <a:pt x="13662" y="10861"/>
                    <a:pt x="13662" y="11720"/>
                  </a:cubicBezTo>
                  <a:cubicBezTo>
                    <a:pt x="13662" y="12641"/>
                    <a:pt x="13392" y="13255"/>
                    <a:pt x="12744" y="13745"/>
                  </a:cubicBezTo>
                  <a:cubicBezTo>
                    <a:pt x="16254" y="15770"/>
                    <a:pt x="16740" y="16139"/>
                    <a:pt x="16740" y="17918"/>
                  </a:cubicBezTo>
                  <a:cubicBezTo>
                    <a:pt x="16740" y="21600"/>
                    <a:pt x="16740" y="21600"/>
                    <a:pt x="16740" y="21600"/>
                  </a:cubicBezTo>
                  <a:lnTo>
                    <a:pt x="21600" y="21600"/>
                  </a:lnTo>
                  <a:close/>
                  <a:moveTo>
                    <a:pt x="11016" y="15157"/>
                  </a:moveTo>
                  <a:cubicBezTo>
                    <a:pt x="8910" y="14175"/>
                    <a:pt x="8208" y="13316"/>
                    <a:pt x="8208" y="11475"/>
                  </a:cubicBezTo>
                  <a:cubicBezTo>
                    <a:pt x="8208" y="10370"/>
                    <a:pt x="8856" y="10739"/>
                    <a:pt x="9126" y="8714"/>
                  </a:cubicBezTo>
                  <a:cubicBezTo>
                    <a:pt x="9288" y="7916"/>
                    <a:pt x="9828" y="8714"/>
                    <a:pt x="9936" y="6811"/>
                  </a:cubicBezTo>
                  <a:cubicBezTo>
                    <a:pt x="9936" y="6014"/>
                    <a:pt x="9666" y="5830"/>
                    <a:pt x="9666" y="5830"/>
                  </a:cubicBezTo>
                  <a:cubicBezTo>
                    <a:pt x="9666" y="5830"/>
                    <a:pt x="9774" y="4725"/>
                    <a:pt x="9882" y="3866"/>
                  </a:cubicBezTo>
                  <a:cubicBezTo>
                    <a:pt x="9936" y="2761"/>
                    <a:pt x="9396" y="0"/>
                    <a:pt x="6426" y="0"/>
                  </a:cubicBezTo>
                  <a:cubicBezTo>
                    <a:pt x="3456" y="0"/>
                    <a:pt x="2916" y="2761"/>
                    <a:pt x="2970" y="3866"/>
                  </a:cubicBezTo>
                  <a:cubicBezTo>
                    <a:pt x="3024" y="4725"/>
                    <a:pt x="3186" y="5830"/>
                    <a:pt x="3186" y="5830"/>
                  </a:cubicBezTo>
                  <a:cubicBezTo>
                    <a:pt x="3186" y="5830"/>
                    <a:pt x="2862" y="6014"/>
                    <a:pt x="2862" y="6811"/>
                  </a:cubicBezTo>
                  <a:cubicBezTo>
                    <a:pt x="2970" y="8714"/>
                    <a:pt x="3564" y="7916"/>
                    <a:pt x="3672" y="8714"/>
                  </a:cubicBezTo>
                  <a:cubicBezTo>
                    <a:pt x="3996" y="10739"/>
                    <a:pt x="4644" y="10370"/>
                    <a:pt x="4644" y="11475"/>
                  </a:cubicBezTo>
                  <a:cubicBezTo>
                    <a:pt x="4644" y="13316"/>
                    <a:pt x="3942" y="14175"/>
                    <a:pt x="1782" y="15157"/>
                  </a:cubicBezTo>
                  <a:cubicBezTo>
                    <a:pt x="1134" y="15464"/>
                    <a:pt x="0" y="15955"/>
                    <a:pt x="0" y="1712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15012" y="21600"/>
                    <a:pt x="15012" y="21600"/>
                    <a:pt x="15012" y="21600"/>
                  </a:cubicBezTo>
                  <a:cubicBezTo>
                    <a:pt x="15012" y="21600"/>
                    <a:pt x="15012" y="18961"/>
                    <a:pt x="15012" y="18225"/>
                  </a:cubicBezTo>
                  <a:cubicBezTo>
                    <a:pt x="15012" y="17182"/>
                    <a:pt x="13176" y="16200"/>
                    <a:pt x="11016" y="1515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</p:grpSp>
      <p:grpSp>
        <p:nvGrpSpPr>
          <p:cNvPr id="296" name="组合 292"/>
          <p:cNvGrpSpPr/>
          <p:nvPr/>
        </p:nvGrpSpPr>
        <p:grpSpPr>
          <a:xfrm>
            <a:off x="1703388" y="1917359"/>
            <a:ext cx="3460179" cy="1234049"/>
            <a:chOff x="0" y="0"/>
            <a:chExt cx="3460178" cy="1234047"/>
          </a:xfrm>
        </p:grpSpPr>
        <p:sp>
          <p:nvSpPr>
            <p:cNvPr id="294" name="Rectangle 24"/>
            <p:cNvSpPr txBox="1"/>
            <p:nvPr/>
          </p:nvSpPr>
          <p:spPr>
            <a:xfrm>
              <a:off x="860636" y="0"/>
              <a:ext cx="2527268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r">
                <a:defRPr sz="1600" b="1">
                  <a:solidFill>
                    <a:srgbClr val="404652"/>
                  </a:solidFill>
                </a:defRPr>
              </a:lvl1pPr>
            </a:lstStyle>
            <a:p>
              <a:r>
                <a:t>统筹规划、循序渐进</a:t>
              </a:r>
            </a:p>
          </p:txBody>
        </p:sp>
        <p:sp>
          <p:nvSpPr>
            <p:cNvPr id="295" name="矩形 294"/>
            <p:cNvSpPr txBox="1"/>
            <p:nvPr/>
          </p:nvSpPr>
          <p:spPr>
            <a:xfrm>
              <a:off x="0" y="323458"/>
              <a:ext cx="3460178" cy="9105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600"/>
                </a:lnSpc>
                <a:defRPr sz="1200">
                  <a:solidFill>
                    <a:srgbClr val="404652"/>
                  </a:solidFill>
                </a:defRPr>
              </a:lvl1pPr>
            </a:lstStyle>
            <a:p>
              <a:r>
                <a:t>应该充分考虑到行业目前的现状，制定出符合企业</a:t>
              </a:r>
              <a:r>
                <a:rPr lang="zh-CN"/>
                <a:t>法人</a:t>
              </a:r>
              <a:r>
                <a:t>管理现状的系统建设目标和内容，实现历史数据的迁移，新增数据的更好管理，以及</a:t>
              </a:r>
              <a:r>
                <a:rPr lang="zh-CN"/>
                <a:t>信息</a:t>
              </a:r>
              <a:r>
                <a:t>利用无障碍等目标</a:t>
              </a:r>
            </a:p>
          </p:txBody>
        </p:sp>
      </p:grpSp>
      <p:grpSp>
        <p:nvGrpSpPr>
          <p:cNvPr id="299" name="组合 295"/>
          <p:cNvGrpSpPr/>
          <p:nvPr/>
        </p:nvGrpSpPr>
        <p:grpSpPr>
          <a:xfrm>
            <a:off x="953990" y="3378074"/>
            <a:ext cx="3460179" cy="1645276"/>
            <a:chOff x="0" y="0"/>
            <a:chExt cx="3460177" cy="1645275"/>
          </a:xfrm>
        </p:grpSpPr>
        <p:sp>
          <p:nvSpPr>
            <p:cNvPr id="297" name="Rectangle 24"/>
            <p:cNvSpPr txBox="1"/>
            <p:nvPr/>
          </p:nvSpPr>
          <p:spPr>
            <a:xfrm>
              <a:off x="860636" y="0"/>
              <a:ext cx="2527268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r">
                <a:defRPr sz="1600" b="1">
                  <a:solidFill>
                    <a:srgbClr val="404652"/>
                  </a:solidFill>
                </a:defRPr>
              </a:lvl1pPr>
            </a:lstStyle>
            <a:p>
              <a:r>
                <a:t>需求向导、保证安全</a:t>
              </a:r>
            </a:p>
          </p:txBody>
        </p:sp>
        <p:sp>
          <p:nvSpPr>
            <p:cNvPr id="298" name="矩形 297"/>
            <p:cNvSpPr txBox="1"/>
            <p:nvPr/>
          </p:nvSpPr>
          <p:spPr>
            <a:xfrm>
              <a:off x="0" y="323458"/>
              <a:ext cx="3460178" cy="13218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600"/>
                </a:lnSpc>
                <a:defRPr sz="1200">
                  <a:solidFill>
                    <a:srgbClr val="404652"/>
                  </a:solidFill>
                </a:defRPr>
              </a:lvl1pPr>
            </a:lstStyle>
            <a:p>
              <a:r>
                <a:t>在信息化建设初期，应当明确需求，着眼于信息化管理平台的最终作用和目标。在建设时刻按照信息安全等级保护的要求，采取相应的安全保障技术，配备必要的软硬件设施，建立健全安全管理制度，完善灾难恢复服务机制，确保平台建设和运行的安全</a:t>
              </a:r>
            </a:p>
          </p:txBody>
        </p:sp>
      </p:grpSp>
      <p:grpSp>
        <p:nvGrpSpPr>
          <p:cNvPr id="302" name="组合 301"/>
          <p:cNvGrpSpPr/>
          <p:nvPr/>
        </p:nvGrpSpPr>
        <p:grpSpPr>
          <a:xfrm>
            <a:off x="1703388" y="4781694"/>
            <a:ext cx="3460178" cy="1442077"/>
            <a:chOff x="0" y="0"/>
            <a:chExt cx="3460177" cy="1442075"/>
          </a:xfrm>
        </p:grpSpPr>
        <p:sp>
          <p:nvSpPr>
            <p:cNvPr id="300" name="Rectangle 24"/>
            <p:cNvSpPr txBox="1"/>
            <p:nvPr/>
          </p:nvSpPr>
          <p:spPr>
            <a:xfrm>
              <a:off x="860636" y="0"/>
              <a:ext cx="2527268" cy="370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r">
                <a:defRPr sz="1600" b="1">
                  <a:solidFill>
                    <a:srgbClr val="404652"/>
                  </a:solidFill>
                </a:defRPr>
              </a:lvl1pPr>
            </a:lstStyle>
            <a:p>
              <a:r>
                <a:t>合理适用、稳步扎实</a:t>
              </a:r>
            </a:p>
          </p:txBody>
        </p:sp>
        <p:sp>
          <p:nvSpPr>
            <p:cNvPr id="301" name="矩形 303"/>
            <p:cNvSpPr txBox="1"/>
            <p:nvPr/>
          </p:nvSpPr>
          <p:spPr>
            <a:xfrm>
              <a:off x="0" y="323458"/>
              <a:ext cx="3460178" cy="11186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ts val="1600"/>
                </a:lnSpc>
                <a:defRPr sz="1200">
                  <a:solidFill>
                    <a:srgbClr val="404652"/>
                  </a:solidFill>
                </a:defRPr>
              </a:lvl1pPr>
            </a:lstStyle>
            <a:p>
              <a:r>
                <a:t>要重视前期对企业内部的调研工作，进行可行性研究，结合企业和部门的工作实际，提出创新性高、应用性强的需求。在项目实施时，要引入规范的项目管理机制，对项目的质量、进度、投资、安全等方面进行全面检测</a:t>
              </a:r>
            </a:p>
          </p:txBody>
        </p:sp>
      </p:grpSp>
      <p:sp>
        <p:nvSpPr>
          <p:cNvPr id="303" name="TextBox 237"/>
          <p:cNvSpPr txBox="1"/>
          <p:nvPr/>
        </p:nvSpPr>
        <p:spPr>
          <a:xfrm>
            <a:off x="4823932" y="411653"/>
            <a:ext cx="2542541" cy="662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defRPr sz="3200" b="1">
                <a:solidFill>
                  <a:srgbClr val="404652"/>
                </a:solidFill>
              </a:defRPr>
            </a:lvl1pPr>
          </a:lstStyle>
          <a:p>
            <a:r>
              <a:t>产品建设原则</a:t>
            </a:r>
          </a:p>
        </p:txBody>
      </p:sp>
      <p:grpSp>
        <p:nvGrpSpPr>
          <p:cNvPr id="313" name="组合 238"/>
          <p:cNvGrpSpPr/>
          <p:nvPr/>
        </p:nvGrpSpPr>
        <p:grpSpPr>
          <a:xfrm>
            <a:off x="3502917" y="1023693"/>
            <a:ext cx="5184578" cy="202103"/>
            <a:chOff x="0" y="0"/>
            <a:chExt cx="5184576" cy="202102"/>
          </a:xfrm>
        </p:grpSpPr>
        <p:grpSp>
          <p:nvGrpSpPr>
            <p:cNvPr id="309" name="组合 239"/>
            <p:cNvGrpSpPr/>
            <p:nvPr/>
          </p:nvGrpSpPr>
          <p:grpSpPr>
            <a:xfrm>
              <a:off x="1692334" y="0"/>
              <a:ext cx="1799909" cy="202103"/>
              <a:chOff x="5200" y="0"/>
              <a:chExt cx="1799907" cy="202102"/>
            </a:xfrm>
          </p:grpSpPr>
          <p:sp>
            <p:nvSpPr>
              <p:cNvPr id="304" name="五角星 243"/>
              <p:cNvSpPr/>
              <p:nvPr/>
            </p:nvSpPr>
            <p:spPr>
              <a:xfrm>
                <a:off x="5200" y="0"/>
                <a:ext cx="202103" cy="202103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A5A5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05" name="五角星 244"/>
              <p:cNvSpPr/>
              <p:nvPr/>
            </p:nvSpPr>
            <p:spPr>
              <a:xfrm>
                <a:off x="404652" y="0"/>
                <a:ext cx="202103" cy="202103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A5A5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06" name="五角星 245"/>
              <p:cNvSpPr/>
              <p:nvPr/>
            </p:nvSpPr>
            <p:spPr>
              <a:xfrm>
                <a:off x="804103" y="0"/>
                <a:ext cx="202103" cy="202103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A5A5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07" name="五角星 246"/>
              <p:cNvSpPr/>
              <p:nvPr/>
            </p:nvSpPr>
            <p:spPr>
              <a:xfrm>
                <a:off x="1203553" y="0"/>
                <a:ext cx="202104" cy="202103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A5A5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08" name="五角星 247"/>
              <p:cNvSpPr/>
              <p:nvPr/>
            </p:nvSpPr>
            <p:spPr>
              <a:xfrm>
                <a:off x="1603006" y="0"/>
                <a:ext cx="202103" cy="202103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A5A5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312" name="组合 240"/>
            <p:cNvGrpSpPr/>
            <p:nvPr/>
          </p:nvGrpSpPr>
          <p:grpSpPr>
            <a:xfrm>
              <a:off x="0" y="101051"/>
              <a:ext cx="5184577" cy="1"/>
              <a:chOff x="0" y="0"/>
              <a:chExt cx="5184576" cy="0"/>
            </a:xfrm>
          </p:grpSpPr>
          <p:sp>
            <p:nvSpPr>
              <p:cNvPr id="310" name="直接连接符 241"/>
              <p:cNvSpPr/>
              <p:nvPr/>
            </p:nvSpPr>
            <p:spPr>
              <a:xfrm>
                <a:off x="3607951" y="0"/>
                <a:ext cx="1576626" cy="0"/>
              </a:xfrm>
              <a:prstGeom prst="line">
                <a:avLst/>
              </a:prstGeom>
              <a:noFill/>
              <a:ln w="9525" cap="flat">
                <a:solidFill>
                  <a:srgbClr val="A5A5A5">
                    <a:alpha val="60000"/>
                  </a:srgb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/>
            </p:txBody>
          </p:sp>
          <p:sp>
            <p:nvSpPr>
              <p:cNvPr id="311" name="直接连接符 242"/>
              <p:cNvSpPr/>
              <p:nvPr/>
            </p:nvSpPr>
            <p:spPr>
              <a:xfrm>
                <a:off x="0" y="0"/>
                <a:ext cx="1576625" cy="0"/>
              </a:xfrm>
              <a:prstGeom prst="line">
                <a:avLst/>
              </a:prstGeom>
              <a:noFill/>
              <a:ln w="9525" cap="flat">
                <a:solidFill>
                  <a:srgbClr val="A5A5A5">
                    <a:alpha val="60000"/>
                  </a:srgb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/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fill="hold" grpId="4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dur="indefinite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5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dur="indefinite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16" fill="hold" grpId="6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dur="indefinite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3" presetClass="entr" presetSubtype="16" fill="hold" grpId="7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dur="indefinite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3" presetClass="entr" presetSubtype="16" fill="hold" grpId="8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dur="indefinite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8" fill="hold" grpId="9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dur="indefinite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3" presetClass="entr" presetSubtype="16" fill="hold" grpId="10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dur="indefinite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6" presetClass="emph" presetSubtype="0" decel="50000" fill="hold" grpId="1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500" fill="hold"/>
                                        <p:tgtEl>
                                          <p:spTgt spid="27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3" presetClass="entr" presetSubtype="16" fill="hold" grpId="1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dur="indefinite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2" grpId="5" animBg="1" advAuto="0"/>
      <p:bldP spid="313" grpId="1" animBg="1" advAuto="0"/>
      <p:bldP spid="296" grpId="3" bldLvl="0" animBg="1" advAuto="0"/>
      <p:bldP spid="274" grpId="11" animBg="1" advAuto="0"/>
      <p:bldP spid="283" grpId="8" animBg="1" advAuto="0"/>
      <p:bldP spid="274" grpId="10" animBg="1" advAuto="0"/>
      <p:bldP spid="273" grpId="9" animBg="1" advAuto="0"/>
      <p:bldP spid="280" grpId="12" animBg="1" advAuto="0"/>
      <p:bldP spid="299" grpId="4" animBg="1" advAuto="0"/>
      <p:bldP spid="303" grpId="2" animBg="1" advAuto="0"/>
      <p:bldP spid="290" grpId="7" animBg="1" advAuto="0"/>
      <p:bldP spid="293" grpId="6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" name="组合 2"/>
          <p:cNvGrpSpPr/>
          <p:nvPr/>
        </p:nvGrpSpPr>
        <p:grpSpPr>
          <a:xfrm>
            <a:off x="5142431" y="2177617"/>
            <a:ext cx="2107417" cy="2680007"/>
            <a:chOff x="28394" y="0"/>
            <a:chExt cx="2107416" cy="2680006"/>
          </a:xfrm>
        </p:grpSpPr>
        <p:sp>
          <p:nvSpPr>
            <p:cNvPr id="315" name="Freeform 3"/>
            <p:cNvSpPr/>
            <p:nvPr/>
          </p:nvSpPr>
          <p:spPr>
            <a:xfrm>
              <a:off x="565139" y="2378"/>
              <a:ext cx="1569638" cy="26776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06" y="0"/>
                  </a:moveTo>
                  <a:lnTo>
                    <a:pt x="0" y="21600"/>
                  </a:lnTo>
                  <a:lnTo>
                    <a:pt x="11706" y="21600"/>
                  </a:lnTo>
                  <a:lnTo>
                    <a:pt x="21600" y="10773"/>
                  </a:lnTo>
                  <a:lnTo>
                    <a:pt x="11706" y="0"/>
                  </a:lnTo>
                </a:path>
              </a:pathLst>
            </a:custGeom>
            <a:solidFill>
              <a:srgbClr val="F8832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900"/>
              </a:pPr>
            </a:p>
          </p:txBody>
        </p:sp>
        <p:sp>
          <p:nvSpPr>
            <p:cNvPr id="316" name="Freeform 4"/>
            <p:cNvSpPr/>
            <p:nvPr/>
          </p:nvSpPr>
          <p:spPr>
            <a:xfrm>
              <a:off x="558929" y="0"/>
              <a:ext cx="1576882" cy="2677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56" y="0"/>
                  </a:moveTo>
                  <a:lnTo>
                    <a:pt x="0" y="0"/>
                  </a:lnTo>
                  <a:lnTo>
                    <a:pt x="11756" y="21600"/>
                  </a:lnTo>
                  <a:lnTo>
                    <a:pt x="21600" y="10769"/>
                  </a:lnTo>
                  <a:lnTo>
                    <a:pt x="11756" y="0"/>
                  </a:lnTo>
                </a:path>
              </a:pathLst>
            </a:custGeom>
            <a:solidFill>
              <a:srgbClr val="026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900"/>
              </a:pPr>
            </a:p>
          </p:txBody>
        </p:sp>
        <p:grpSp>
          <p:nvGrpSpPr>
            <p:cNvPr id="320" name="Group 47"/>
            <p:cNvGrpSpPr/>
            <p:nvPr/>
          </p:nvGrpSpPr>
          <p:grpSpPr>
            <a:xfrm>
              <a:off x="28394" y="659202"/>
              <a:ext cx="784957" cy="1089664"/>
              <a:chOff x="28394" y="0"/>
              <a:chExt cx="784956" cy="1089662"/>
            </a:xfrm>
          </p:grpSpPr>
          <p:sp>
            <p:nvSpPr>
              <p:cNvPr id="317" name="Straight Connector 32"/>
              <p:cNvSpPr/>
              <p:nvPr/>
            </p:nvSpPr>
            <p:spPr>
              <a:xfrm flipV="1">
                <a:off x="28394" y="0"/>
                <a:ext cx="594571" cy="309228"/>
              </a:xfrm>
              <a:prstGeom prst="line">
                <a:avLst/>
              </a:prstGeom>
              <a:noFill/>
              <a:ln w="12700" cap="flat">
                <a:solidFill>
                  <a:srgbClr val="DBDBD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/>
            </p:txBody>
          </p:sp>
          <p:sp>
            <p:nvSpPr>
              <p:cNvPr id="318" name="Straight Connector 36"/>
              <p:cNvSpPr/>
              <p:nvPr/>
            </p:nvSpPr>
            <p:spPr>
              <a:xfrm>
                <a:off x="34513" y="310922"/>
                <a:ext cx="778838" cy="215804"/>
              </a:xfrm>
              <a:prstGeom prst="line">
                <a:avLst/>
              </a:prstGeom>
              <a:noFill/>
              <a:ln w="12700" cap="flat">
                <a:solidFill>
                  <a:srgbClr val="DBDBDB"/>
                </a:solidFill>
                <a:prstDash val="solid"/>
                <a:miter lim="800000"/>
                <a:headEnd type="oval" w="med" len="med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/>
            </p:txBody>
          </p:sp>
          <p:sp>
            <p:nvSpPr>
              <p:cNvPr id="319" name="Straight Connector 39"/>
              <p:cNvSpPr/>
              <p:nvPr/>
            </p:nvSpPr>
            <p:spPr>
              <a:xfrm>
                <a:off x="28394" y="309227"/>
                <a:ext cx="758814" cy="780436"/>
              </a:xfrm>
              <a:prstGeom prst="line">
                <a:avLst/>
              </a:prstGeom>
              <a:noFill/>
              <a:ln w="12700" cap="flat">
                <a:solidFill>
                  <a:srgbClr val="DBDBDB"/>
                </a:solidFill>
                <a:prstDash val="solid"/>
                <a:miter lim="8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/>
            </p:txBody>
          </p:sp>
        </p:grpSp>
      </p:grpSp>
      <p:grpSp>
        <p:nvGrpSpPr>
          <p:cNvPr id="324" name="组合 266"/>
          <p:cNvGrpSpPr/>
          <p:nvPr/>
        </p:nvGrpSpPr>
        <p:grpSpPr>
          <a:xfrm>
            <a:off x="1057745" y="1704972"/>
            <a:ext cx="4538096" cy="3531900"/>
            <a:chOff x="0" y="0"/>
            <a:chExt cx="4538095" cy="3531899"/>
          </a:xfrm>
        </p:grpSpPr>
        <p:pic>
          <p:nvPicPr>
            <p:cNvPr id="322" name="Picture 20" descr="Picture 2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0" y="0"/>
              <a:ext cx="4538096" cy="3531900"/>
            </a:xfrm>
            <a:prstGeom prst="rect">
              <a:avLst/>
            </a:prstGeom>
            <a:ln w="12700" cap="flat">
              <a:noFill/>
              <a:miter lim="400000"/>
              <a:headEnd/>
              <a:tailEnd/>
            </a:ln>
            <a:effectLst/>
          </p:spPr>
        </p:pic>
        <p:sp>
          <p:nvSpPr>
            <p:cNvPr id="323" name="矩形 268"/>
            <p:cNvSpPr/>
            <p:nvPr/>
          </p:nvSpPr>
          <p:spPr>
            <a:xfrm>
              <a:off x="756566" y="655538"/>
              <a:ext cx="2974586" cy="1857249"/>
            </a:xfrm>
            <a:prstGeom prst="rect">
              <a:avLst/>
            </a:prstGeom>
            <a:blipFill rotWithShape="1">
              <a:blip r:embed="rId2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325" name="TextBox 5"/>
          <p:cNvSpPr txBox="1"/>
          <p:nvPr/>
        </p:nvSpPr>
        <p:spPr>
          <a:xfrm>
            <a:off x="2588922" y="3690032"/>
            <a:ext cx="1475741" cy="408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defRPr b="1">
                <a:solidFill>
                  <a:srgbClr val="FFFFFF"/>
                </a:solidFill>
              </a:defRPr>
            </a:lvl1pPr>
          </a:lstStyle>
          <a:p>
            <a:r>
              <a:t>产品参照标准</a:t>
            </a:r>
          </a:p>
        </p:txBody>
      </p:sp>
      <p:sp>
        <p:nvSpPr>
          <p:cNvPr id="326" name="TextBox 17"/>
          <p:cNvSpPr txBox="1"/>
          <p:nvPr/>
        </p:nvSpPr>
        <p:spPr>
          <a:xfrm>
            <a:off x="6055643" y="2297021"/>
            <a:ext cx="301909" cy="523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327" name="TextBox 269"/>
          <p:cNvSpPr txBox="1"/>
          <p:nvPr/>
        </p:nvSpPr>
        <p:spPr>
          <a:xfrm>
            <a:off x="6461523" y="3257317"/>
            <a:ext cx="301909" cy="523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328" name="TextBox 270"/>
          <p:cNvSpPr txBox="1"/>
          <p:nvPr/>
        </p:nvSpPr>
        <p:spPr>
          <a:xfrm>
            <a:off x="5857402" y="4232400"/>
            <a:ext cx="301908" cy="523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800" b="1">
                <a:solidFill>
                  <a:srgbClr val="FFFFFF"/>
                </a:solidFill>
              </a:defRPr>
            </a:lvl1pPr>
          </a:lstStyle>
          <a:p>
            <a:r>
              <a:t>3</a:t>
            </a:r>
          </a:p>
        </p:txBody>
      </p:sp>
      <p:grpSp>
        <p:nvGrpSpPr>
          <p:cNvPr id="331" name="燕尾形 18"/>
          <p:cNvGrpSpPr/>
          <p:nvPr/>
        </p:nvGrpSpPr>
        <p:grpSpPr>
          <a:xfrm>
            <a:off x="7124810" y="2179996"/>
            <a:ext cx="3384854" cy="619425"/>
            <a:chOff x="0" y="0"/>
            <a:chExt cx="3384852" cy="619423"/>
          </a:xfrm>
        </p:grpSpPr>
        <p:sp>
          <p:nvSpPr>
            <p:cNvPr id="329" name="锯齿"/>
            <p:cNvSpPr/>
            <p:nvPr/>
          </p:nvSpPr>
          <p:spPr>
            <a:xfrm>
              <a:off x="0" y="0"/>
              <a:ext cx="3384852" cy="619423"/>
            </a:xfrm>
            <a:prstGeom prst="chevron">
              <a:avLst>
                <a:gd name="adj" fmla="val 50000"/>
              </a:avLst>
            </a:prstGeom>
            <a:solidFill>
              <a:srgbClr val="026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3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0" name="传统档案管理类标准及规范"/>
            <p:cNvSpPr txBox="1"/>
            <p:nvPr/>
          </p:nvSpPr>
          <p:spPr>
            <a:xfrm>
              <a:off x="309711" y="164614"/>
              <a:ext cx="2765431" cy="2901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300">
                  <a:solidFill>
                    <a:srgbClr val="FFFFFF"/>
                  </a:solidFill>
                </a:defRPr>
              </a:lvl1pPr>
            </a:lstStyle>
            <a:p>
              <a:r>
                <a:t>传统</a:t>
              </a:r>
              <a:r>
                <a:rPr lang="zh-CN"/>
                <a:t>法人</a:t>
              </a:r>
              <a:r>
                <a:t>管理类标准及规范</a:t>
              </a:r>
            </a:p>
          </p:txBody>
        </p:sp>
      </p:grpSp>
      <p:grpSp>
        <p:nvGrpSpPr>
          <p:cNvPr id="334" name="燕尾形 273"/>
          <p:cNvGrpSpPr/>
          <p:nvPr/>
        </p:nvGrpSpPr>
        <p:grpSpPr>
          <a:xfrm>
            <a:off x="7497494" y="3207578"/>
            <a:ext cx="3384854" cy="619425"/>
            <a:chOff x="0" y="0"/>
            <a:chExt cx="3384852" cy="619423"/>
          </a:xfrm>
        </p:grpSpPr>
        <p:sp>
          <p:nvSpPr>
            <p:cNvPr id="332" name="锯齿"/>
            <p:cNvSpPr/>
            <p:nvPr/>
          </p:nvSpPr>
          <p:spPr>
            <a:xfrm>
              <a:off x="0" y="0"/>
              <a:ext cx="3384852" cy="619423"/>
            </a:xfrm>
            <a:prstGeom prst="chevron">
              <a:avLst>
                <a:gd name="adj" fmla="val 50000"/>
              </a:avLst>
            </a:prstGeom>
            <a:solidFill>
              <a:srgbClr val="026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3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3" name="电子档案管理遵循标准"/>
            <p:cNvSpPr txBox="1"/>
            <p:nvPr/>
          </p:nvSpPr>
          <p:spPr>
            <a:xfrm>
              <a:off x="309711" y="164614"/>
              <a:ext cx="2765431" cy="2901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300">
                  <a:solidFill>
                    <a:srgbClr val="FFFFFF"/>
                  </a:solidFill>
                </a:defRPr>
              </a:lvl1pPr>
            </a:lstStyle>
            <a:p>
              <a:r>
                <a:t>电子</a:t>
              </a:r>
              <a:r>
                <a:rPr lang="zh-CN"/>
                <a:t>信息</a:t>
              </a:r>
              <a:r>
                <a:t>管理遵循标准</a:t>
              </a:r>
            </a:p>
          </p:txBody>
        </p:sp>
      </p:grpSp>
      <p:grpSp>
        <p:nvGrpSpPr>
          <p:cNvPr id="337" name="燕尾形 274"/>
          <p:cNvGrpSpPr/>
          <p:nvPr/>
        </p:nvGrpSpPr>
        <p:grpSpPr>
          <a:xfrm>
            <a:off x="7124810" y="4236055"/>
            <a:ext cx="3384854" cy="619424"/>
            <a:chOff x="0" y="0"/>
            <a:chExt cx="3384852" cy="619423"/>
          </a:xfrm>
        </p:grpSpPr>
        <p:sp>
          <p:nvSpPr>
            <p:cNvPr id="335" name="锯齿"/>
            <p:cNvSpPr/>
            <p:nvPr/>
          </p:nvSpPr>
          <p:spPr>
            <a:xfrm>
              <a:off x="0" y="0"/>
              <a:ext cx="3384852" cy="619423"/>
            </a:xfrm>
            <a:prstGeom prst="chevron">
              <a:avLst>
                <a:gd name="adj" fmla="val 50000"/>
              </a:avLst>
            </a:prstGeom>
            <a:solidFill>
              <a:srgbClr val="F8832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>
                <a:defRPr sz="13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336" name="电子档案管理参考标准"/>
            <p:cNvSpPr txBox="1"/>
            <p:nvPr/>
          </p:nvSpPr>
          <p:spPr>
            <a:xfrm>
              <a:off x="309711" y="164614"/>
              <a:ext cx="2765431" cy="2901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>
                <a:defRPr sz="1300">
                  <a:solidFill>
                    <a:srgbClr val="FFFFFF"/>
                  </a:solidFill>
                </a:defRPr>
              </a:lvl1pPr>
            </a:lstStyle>
            <a:p>
              <a:r>
                <a:rPr lang="en-US"/>
                <a:t>****</a:t>
              </a:r>
              <a:r>
                <a:t>参考标准</a:t>
              </a:r>
            </a:p>
          </p:txBody>
        </p:sp>
      </p:grpSp>
      <p:sp>
        <p:nvSpPr>
          <p:cNvPr id="339" name="TextBox 237"/>
          <p:cNvSpPr txBox="1"/>
          <p:nvPr/>
        </p:nvSpPr>
        <p:spPr>
          <a:xfrm>
            <a:off x="4823932" y="411653"/>
            <a:ext cx="2542541" cy="662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defRPr sz="3200" b="1">
                <a:solidFill>
                  <a:srgbClr val="404652"/>
                </a:solidFill>
              </a:defRPr>
            </a:lvl1pPr>
          </a:lstStyle>
          <a:p>
            <a:r>
              <a:t>产品参照标准</a:t>
            </a:r>
          </a:p>
        </p:txBody>
      </p:sp>
      <p:grpSp>
        <p:nvGrpSpPr>
          <p:cNvPr id="349" name="组合 238"/>
          <p:cNvGrpSpPr/>
          <p:nvPr/>
        </p:nvGrpSpPr>
        <p:grpSpPr>
          <a:xfrm>
            <a:off x="3502917" y="1023693"/>
            <a:ext cx="5184578" cy="202103"/>
            <a:chOff x="0" y="0"/>
            <a:chExt cx="5184576" cy="202102"/>
          </a:xfrm>
        </p:grpSpPr>
        <p:grpSp>
          <p:nvGrpSpPr>
            <p:cNvPr id="345" name="组合 239"/>
            <p:cNvGrpSpPr/>
            <p:nvPr/>
          </p:nvGrpSpPr>
          <p:grpSpPr>
            <a:xfrm>
              <a:off x="1692334" y="0"/>
              <a:ext cx="1799909" cy="202103"/>
              <a:chOff x="5200" y="0"/>
              <a:chExt cx="1799907" cy="202102"/>
            </a:xfrm>
          </p:grpSpPr>
          <p:sp>
            <p:nvSpPr>
              <p:cNvPr id="340" name="五角星 243"/>
              <p:cNvSpPr/>
              <p:nvPr/>
            </p:nvSpPr>
            <p:spPr>
              <a:xfrm>
                <a:off x="5200" y="0"/>
                <a:ext cx="202103" cy="202103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A5A5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41" name="五角星 244"/>
              <p:cNvSpPr/>
              <p:nvPr/>
            </p:nvSpPr>
            <p:spPr>
              <a:xfrm>
                <a:off x="404652" y="0"/>
                <a:ext cx="202103" cy="202103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A5A5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42" name="五角星 245"/>
              <p:cNvSpPr/>
              <p:nvPr/>
            </p:nvSpPr>
            <p:spPr>
              <a:xfrm>
                <a:off x="804103" y="0"/>
                <a:ext cx="202103" cy="202103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A5A5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43" name="五角星 246"/>
              <p:cNvSpPr/>
              <p:nvPr/>
            </p:nvSpPr>
            <p:spPr>
              <a:xfrm>
                <a:off x="1203553" y="0"/>
                <a:ext cx="202104" cy="202103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A5A5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44" name="五角星 247"/>
              <p:cNvSpPr/>
              <p:nvPr/>
            </p:nvSpPr>
            <p:spPr>
              <a:xfrm>
                <a:off x="1603006" y="0"/>
                <a:ext cx="202103" cy="202103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A5A5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348" name="组合 240"/>
            <p:cNvGrpSpPr/>
            <p:nvPr/>
          </p:nvGrpSpPr>
          <p:grpSpPr>
            <a:xfrm>
              <a:off x="0" y="101051"/>
              <a:ext cx="5184577" cy="1"/>
              <a:chOff x="0" y="0"/>
              <a:chExt cx="5184576" cy="0"/>
            </a:xfrm>
          </p:grpSpPr>
          <p:sp>
            <p:nvSpPr>
              <p:cNvPr id="346" name="直接连接符 241"/>
              <p:cNvSpPr/>
              <p:nvPr/>
            </p:nvSpPr>
            <p:spPr>
              <a:xfrm>
                <a:off x="3607951" y="0"/>
                <a:ext cx="1576626" cy="0"/>
              </a:xfrm>
              <a:prstGeom prst="line">
                <a:avLst/>
              </a:prstGeom>
              <a:noFill/>
              <a:ln w="9525" cap="flat">
                <a:solidFill>
                  <a:srgbClr val="A5A5A5">
                    <a:alpha val="60000"/>
                  </a:srgb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/>
            </p:txBody>
          </p:sp>
          <p:sp>
            <p:nvSpPr>
              <p:cNvPr id="347" name="直接连接符 242"/>
              <p:cNvSpPr/>
              <p:nvPr/>
            </p:nvSpPr>
            <p:spPr>
              <a:xfrm>
                <a:off x="0" y="0"/>
                <a:ext cx="1576625" cy="0"/>
              </a:xfrm>
              <a:prstGeom prst="line">
                <a:avLst/>
              </a:prstGeom>
              <a:noFill/>
              <a:ln w="9525" cap="flat">
                <a:solidFill>
                  <a:srgbClr val="A5A5A5">
                    <a:alpha val="60000"/>
                  </a:srgb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/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3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3" presetClass="entr" presetSubtype="16" fill="hold" grpId="4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dur="indefinite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2" presetClass="entr" presetSubtype="8" fill="hold" grpId="5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dur="indefinite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75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" presetClass="entr" presetSubtype="8" fill="hold" grpId="6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dur="indefinite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3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50"/>
                            </p:stCondLst>
                            <p:childTnLst>
                              <p:par>
                                <p:cTn id="34" presetID="2" presetClass="entr" presetSubtype="8" fill="hold" grpId="7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dur="indefinite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" presetClass="entr" presetSubtype="8" fill="hold" grpId="8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dur="indefinite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" grpId="4" animBg="1" advAuto="0"/>
      <p:bldP spid="331" grpId="6" bldLvl="0" animBg="1" advAuto="0"/>
      <p:bldP spid="321" grpId="5" animBg="1" advAuto="0"/>
      <p:bldP spid="337" grpId="8" bldLvl="0" animBg="1" advAuto="0"/>
      <p:bldP spid="334" grpId="7" bldLvl="0" animBg="1" advAuto="0"/>
      <p:bldP spid="349" grpId="1" animBg="1" advAuto="0"/>
      <p:bldP spid="324" grpId="3" animBg="1" advAuto="0"/>
      <p:bldP spid="339" grpId="2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6" name="Oval 6"/>
          <p:cNvGrpSpPr/>
          <p:nvPr/>
        </p:nvGrpSpPr>
        <p:grpSpPr>
          <a:xfrm>
            <a:off x="6156324" y="1738313"/>
            <a:ext cx="531816" cy="531813"/>
            <a:chOff x="0" y="0"/>
            <a:chExt cx="531814" cy="531812"/>
          </a:xfrm>
        </p:grpSpPr>
        <p:sp>
          <p:nvSpPr>
            <p:cNvPr id="444" name="圆形"/>
            <p:cNvSpPr/>
            <p:nvPr/>
          </p:nvSpPr>
          <p:spPr>
            <a:xfrm>
              <a:off x="-1" y="-1"/>
              <a:ext cx="531816" cy="531814"/>
            </a:xfrm>
            <a:prstGeom prst="ellipse">
              <a:avLst/>
            </a:prstGeom>
            <a:solidFill>
              <a:srgbClr val="026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2F2F2"/>
                  </a:solidFill>
                </a:defRPr>
              </a:pPr>
            </a:p>
          </p:txBody>
        </p:sp>
        <p:sp>
          <p:nvSpPr>
            <p:cNvPr id="445" name="C"/>
            <p:cNvSpPr txBox="1"/>
            <p:nvPr/>
          </p:nvSpPr>
          <p:spPr>
            <a:xfrm>
              <a:off x="77882" y="80486"/>
              <a:ext cx="376049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rgbClr val="F2F2F2"/>
                  </a:solidFill>
                </a:defRPr>
              </a:lvl1pPr>
            </a:lstStyle>
            <a:p>
              <a:r>
                <a:t>C</a:t>
              </a:r>
            </a:p>
          </p:txBody>
        </p:sp>
      </p:grpSp>
      <p:grpSp>
        <p:nvGrpSpPr>
          <p:cNvPr id="449" name="Oval 4"/>
          <p:cNvGrpSpPr/>
          <p:nvPr/>
        </p:nvGrpSpPr>
        <p:grpSpPr>
          <a:xfrm>
            <a:off x="7208838" y="3397250"/>
            <a:ext cx="819151" cy="819150"/>
            <a:chOff x="0" y="0"/>
            <a:chExt cx="819150" cy="819150"/>
          </a:xfrm>
        </p:grpSpPr>
        <p:sp>
          <p:nvSpPr>
            <p:cNvPr id="447" name="圆形"/>
            <p:cNvSpPr/>
            <p:nvPr/>
          </p:nvSpPr>
          <p:spPr>
            <a:xfrm>
              <a:off x="0" y="0"/>
              <a:ext cx="819150" cy="819150"/>
            </a:xfrm>
            <a:prstGeom prst="ellipse">
              <a:avLst/>
            </a:prstGeom>
            <a:solidFill>
              <a:srgbClr val="026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 b="1">
                  <a:solidFill>
                    <a:srgbClr val="F2F2F2"/>
                  </a:solidFill>
                </a:defRPr>
              </a:pPr>
            </a:p>
          </p:txBody>
        </p:sp>
        <p:sp>
          <p:nvSpPr>
            <p:cNvPr id="448" name="D"/>
            <p:cNvSpPr txBox="1"/>
            <p:nvPr/>
          </p:nvSpPr>
          <p:spPr>
            <a:xfrm>
              <a:off x="119961" y="147955"/>
              <a:ext cx="579228" cy="523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 b="1">
                  <a:solidFill>
                    <a:srgbClr val="F2F2F2"/>
                  </a:solidFill>
                </a:defRPr>
              </a:lvl1pPr>
            </a:lstStyle>
            <a:p>
              <a:r>
                <a:t>D</a:t>
              </a:r>
            </a:p>
          </p:txBody>
        </p:sp>
      </p:grpSp>
      <p:grpSp>
        <p:nvGrpSpPr>
          <p:cNvPr id="452" name="Oval 12"/>
          <p:cNvGrpSpPr/>
          <p:nvPr/>
        </p:nvGrpSpPr>
        <p:grpSpPr>
          <a:xfrm>
            <a:off x="2455863" y="2786063"/>
            <a:ext cx="819151" cy="819151"/>
            <a:chOff x="0" y="0"/>
            <a:chExt cx="819150" cy="819150"/>
          </a:xfrm>
        </p:grpSpPr>
        <p:sp>
          <p:nvSpPr>
            <p:cNvPr id="450" name="圆形"/>
            <p:cNvSpPr/>
            <p:nvPr/>
          </p:nvSpPr>
          <p:spPr>
            <a:xfrm>
              <a:off x="0" y="0"/>
              <a:ext cx="819150" cy="819150"/>
            </a:xfrm>
            <a:prstGeom prst="ellipse">
              <a:avLst/>
            </a:prstGeom>
            <a:solidFill>
              <a:srgbClr val="026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1" name="B"/>
            <p:cNvSpPr txBox="1"/>
            <p:nvPr/>
          </p:nvSpPr>
          <p:spPr>
            <a:xfrm>
              <a:off x="119961" y="147955"/>
              <a:ext cx="579228" cy="523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 b="1">
                  <a:solidFill>
                    <a:srgbClr val="F2F2F2"/>
                  </a:solidFill>
                </a:defRPr>
              </a:lvl1pPr>
            </a:lstStyle>
            <a:p>
              <a:r>
                <a:t>B</a:t>
              </a:r>
            </a:p>
          </p:txBody>
        </p:sp>
      </p:grpSp>
      <p:grpSp>
        <p:nvGrpSpPr>
          <p:cNvPr id="455" name="Oval 13"/>
          <p:cNvGrpSpPr/>
          <p:nvPr/>
        </p:nvGrpSpPr>
        <p:grpSpPr>
          <a:xfrm>
            <a:off x="1219200" y="4495800"/>
            <a:ext cx="819150" cy="819150"/>
            <a:chOff x="0" y="0"/>
            <a:chExt cx="819150" cy="819150"/>
          </a:xfrm>
        </p:grpSpPr>
        <p:sp>
          <p:nvSpPr>
            <p:cNvPr id="453" name="圆形"/>
            <p:cNvSpPr/>
            <p:nvPr/>
          </p:nvSpPr>
          <p:spPr>
            <a:xfrm>
              <a:off x="0" y="0"/>
              <a:ext cx="819150" cy="819150"/>
            </a:xfrm>
            <a:prstGeom prst="ellipse">
              <a:avLst/>
            </a:prstGeom>
            <a:solidFill>
              <a:srgbClr val="026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454" name="A"/>
            <p:cNvSpPr txBox="1"/>
            <p:nvPr/>
          </p:nvSpPr>
          <p:spPr>
            <a:xfrm>
              <a:off x="119961" y="147955"/>
              <a:ext cx="579228" cy="523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 b="1">
                  <a:solidFill>
                    <a:srgbClr val="F2F2F2"/>
                  </a:solidFill>
                </a:defRPr>
              </a:lvl1pPr>
            </a:lstStyle>
            <a:p>
              <a:r>
                <a:t>A</a:t>
              </a:r>
            </a:p>
          </p:txBody>
        </p:sp>
      </p:grpSp>
      <p:grpSp>
        <p:nvGrpSpPr>
          <p:cNvPr id="458" name="Oval 15"/>
          <p:cNvGrpSpPr/>
          <p:nvPr/>
        </p:nvGrpSpPr>
        <p:grpSpPr>
          <a:xfrm>
            <a:off x="8186738" y="5160962"/>
            <a:ext cx="531813" cy="531813"/>
            <a:chOff x="0" y="0"/>
            <a:chExt cx="531812" cy="531812"/>
          </a:xfrm>
        </p:grpSpPr>
        <p:sp>
          <p:nvSpPr>
            <p:cNvPr id="456" name="圆形"/>
            <p:cNvSpPr/>
            <p:nvPr/>
          </p:nvSpPr>
          <p:spPr>
            <a:xfrm>
              <a:off x="-1" y="-1"/>
              <a:ext cx="531814" cy="531814"/>
            </a:xfrm>
            <a:prstGeom prst="ellipse">
              <a:avLst/>
            </a:prstGeom>
            <a:solidFill>
              <a:srgbClr val="026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b="1">
                  <a:solidFill>
                    <a:srgbClr val="F2F2F2"/>
                  </a:solidFill>
                </a:defRPr>
              </a:pPr>
            </a:p>
          </p:txBody>
        </p:sp>
        <p:sp>
          <p:nvSpPr>
            <p:cNvPr id="457" name="E"/>
            <p:cNvSpPr txBox="1"/>
            <p:nvPr/>
          </p:nvSpPr>
          <p:spPr>
            <a:xfrm>
              <a:off x="77882" y="80486"/>
              <a:ext cx="376049" cy="3708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b="1">
                  <a:solidFill>
                    <a:srgbClr val="F2F2F2"/>
                  </a:solidFill>
                </a:defRPr>
              </a:lvl1pPr>
            </a:lstStyle>
            <a:p>
              <a:r>
                <a:t>E</a:t>
              </a:r>
            </a:p>
          </p:txBody>
        </p:sp>
      </p:grpSp>
      <p:grpSp>
        <p:nvGrpSpPr>
          <p:cNvPr id="461" name="Group 19"/>
          <p:cNvGrpSpPr/>
          <p:nvPr/>
        </p:nvGrpSpPr>
        <p:grpSpPr>
          <a:xfrm>
            <a:off x="2154238" y="4449762"/>
            <a:ext cx="2392363" cy="631507"/>
            <a:chOff x="0" y="0"/>
            <a:chExt cx="2392362" cy="631505"/>
          </a:xfrm>
        </p:grpSpPr>
        <p:sp>
          <p:nvSpPr>
            <p:cNvPr id="459" name="TextBox 258"/>
            <p:cNvSpPr txBox="1"/>
            <p:nvPr/>
          </p:nvSpPr>
          <p:spPr>
            <a:xfrm>
              <a:off x="0" y="0"/>
              <a:ext cx="1007110" cy="3670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>
                  <a:solidFill>
                    <a:srgbClr val="404652"/>
                  </a:solidFill>
                </a:defRPr>
              </a:lvl1pPr>
            </a:lstStyle>
            <a:p>
              <a:r>
                <a:rPr lang="zh-CN"/>
                <a:t>特色名称</a:t>
              </a:r>
              <a:endParaRPr lang="zh-CN"/>
            </a:p>
          </p:txBody>
        </p:sp>
        <p:sp>
          <p:nvSpPr>
            <p:cNvPr id="460" name="Rectangle 18"/>
            <p:cNvSpPr txBox="1"/>
            <p:nvPr/>
          </p:nvSpPr>
          <p:spPr>
            <a:xfrm>
              <a:off x="0" y="357186"/>
              <a:ext cx="2392362" cy="274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404652"/>
                  </a:solidFill>
                </a:defRPr>
              </a:lvl1pPr>
            </a:lstStyle>
            <a:p>
              <a:r>
                <a:rPr lang="zh-CN"/>
                <a:t>特色描述</a:t>
              </a:r>
              <a:r>
                <a:rPr lang="en-US" altLang="zh-CN"/>
                <a:t>***</a:t>
              </a:r>
              <a:endParaRPr lang="en-US" altLang="zh-CN"/>
            </a:p>
          </p:txBody>
        </p:sp>
      </p:grpSp>
      <p:grpSp>
        <p:nvGrpSpPr>
          <p:cNvPr id="464" name="Group 20"/>
          <p:cNvGrpSpPr/>
          <p:nvPr/>
        </p:nvGrpSpPr>
        <p:grpSpPr>
          <a:xfrm>
            <a:off x="3425825" y="2738438"/>
            <a:ext cx="2390777" cy="633095"/>
            <a:chOff x="0" y="0"/>
            <a:chExt cx="2390776" cy="633094"/>
          </a:xfrm>
        </p:grpSpPr>
        <p:sp>
          <p:nvSpPr>
            <p:cNvPr id="462" name="TextBox 261"/>
            <p:cNvSpPr txBox="1"/>
            <p:nvPr/>
          </p:nvSpPr>
          <p:spPr>
            <a:xfrm>
              <a:off x="0" y="0"/>
              <a:ext cx="1007110" cy="3670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>
                  <a:solidFill>
                    <a:srgbClr val="404652"/>
                  </a:solidFill>
                </a:defRPr>
              </a:lvl1pPr>
            </a:lstStyle>
            <a:p>
              <a:r>
                <a:rPr lang="zh-CN"/>
                <a:t>特色名称</a:t>
              </a:r>
              <a:endParaRPr lang="zh-CN"/>
            </a:p>
          </p:txBody>
        </p:sp>
        <p:sp>
          <p:nvSpPr>
            <p:cNvPr id="463" name="Rectangle 22"/>
            <p:cNvSpPr txBox="1"/>
            <p:nvPr/>
          </p:nvSpPr>
          <p:spPr>
            <a:xfrm>
              <a:off x="0" y="358774"/>
              <a:ext cx="2390776" cy="2743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404652"/>
                  </a:solidFill>
                </a:defRPr>
              </a:lvl1pPr>
            </a:lstStyle>
            <a:p>
              <a:r>
                <a:rPr lang="zh-CN"/>
                <a:t>特色描述</a:t>
              </a:r>
              <a:r>
                <a:rPr lang="en-US" altLang="zh-CN"/>
                <a:t>****</a:t>
              </a:r>
              <a:endParaRPr lang="en-US" altLang="zh-CN"/>
            </a:p>
          </p:txBody>
        </p:sp>
      </p:grpSp>
      <p:grpSp>
        <p:nvGrpSpPr>
          <p:cNvPr id="467" name="Group 23"/>
          <p:cNvGrpSpPr/>
          <p:nvPr/>
        </p:nvGrpSpPr>
        <p:grpSpPr>
          <a:xfrm>
            <a:off x="6891338" y="1544637"/>
            <a:ext cx="2392364" cy="633095"/>
            <a:chOff x="0" y="0"/>
            <a:chExt cx="2392362" cy="633093"/>
          </a:xfrm>
        </p:grpSpPr>
        <p:sp>
          <p:nvSpPr>
            <p:cNvPr id="465" name="TextBox 264"/>
            <p:cNvSpPr txBox="1"/>
            <p:nvPr/>
          </p:nvSpPr>
          <p:spPr>
            <a:xfrm>
              <a:off x="0" y="0"/>
              <a:ext cx="1007109" cy="3670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>
                  <a:solidFill>
                    <a:srgbClr val="404652"/>
                  </a:solidFill>
                </a:defRPr>
              </a:lvl1pPr>
            </a:lstStyle>
            <a:p>
              <a:r>
                <a:rPr lang="zh-CN"/>
                <a:t>特色名称</a:t>
              </a:r>
              <a:endParaRPr lang="zh-CN"/>
            </a:p>
          </p:txBody>
        </p:sp>
        <p:sp>
          <p:nvSpPr>
            <p:cNvPr id="466" name="Rectangle 25"/>
            <p:cNvSpPr txBox="1"/>
            <p:nvPr/>
          </p:nvSpPr>
          <p:spPr>
            <a:xfrm>
              <a:off x="0" y="358774"/>
              <a:ext cx="2392362" cy="274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404652"/>
                  </a:solidFill>
                </a:defRPr>
              </a:lvl1pPr>
            </a:lstStyle>
            <a:p>
              <a:r>
                <a:rPr lang="zh-CN"/>
                <a:t>特色描述</a:t>
              </a:r>
              <a:r>
                <a:rPr lang="en-US" altLang="zh-CN"/>
                <a:t>***</a:t>
              </a:r>
              <a:endParaRPr lang="en-US" altLang="zh-CN"/>
            </a:p>
          </p:txBody>
        </p:sp>
      </p:grpSp>
      <p:grpSp>
        <p:nvGrpSpPr>
          <p:cNvPr id="470" name="Group 26"/>
          <p:cNvGrpSpPr/>
          <p:nvPr/>
        </p:nvGrpSpPr>
        <p:grpSpPr>
          <a:xfrm>
            <a:off x="8123238" y="3351214"/>
            <a:ext cx="2390777" cy="631507"/>
            <a:chOff x="0" y="0"/>
            <a:chExt cx="2390776" cy="631506"/>
          </a:xfrm>
        </p:grpSpPr>
        <p:sp>
          <p:nvSpPr>
            <p:cNvPr id="468" name="TextBox 267"/>
            <p:cNvSpPr txBox="1"/>
            <p:nvPr/>
          </p:nvSpPr>
          <p:spPr>
            <a:xfrm>
              <a:off x="0" y="0"/>
              <a:ext cx="1007110" cy="3670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>
                  <a:solidFill>
                    <a:srgbClr val="404652"/>
                  </a:solidFill>
                </a:defRPr>
              </a:lvl1pPr>
            </a:lstStyle>
            <a:p>
              <a:r>
                <a:rPr lang="zh-CN"/>
                <a:t>特色名称</a:t>
              </a:r>
              <a:endParaRPr lang="zh-CN"/>
            </a:p>
          </p:txBody>
        </p:sp>
        <p:sp>
          <p:nvSpPr>
            <p:cNvPr id="469" name="Rectangle 28"/>
            <p:cNvSpPr txBox="1"/>
            <p:nvPr/>
          </p:nvSpPr>
          <p:spPr>
            <a:xfrm>
              <a:off x="0" y="357186"/>
              <a:ext cx="2390776" cy="2743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404652"/>
                  </a:solidFill>
                </a:defRPr>
              </a:lvl1pPr>
            </a:lstStyle>
            <a:p>
              <a:r>
                <a:rPr lang="zh-CN"/>
                <a:t>特色描述</a:t>
              </a:r>
              <a:r>
                <a:rPr lang="en-US" altLang="zh-CN"/>
                <a:t>***</a:t>
              </a:r>
              <a:endParaRPr lang="en-US" altLang="zh-CN"/>
            </a:p>
          </p:txBody>
        </p:sp>
      </p:grpSp>
      <p:grpSp>
        <p:nvGrpSpPr>
          <p:cNvPr id="473" name="Group 29"/>
          <p:cNvGrpSpPr/>
          <p:nvPr/>
        </p:nvGrpSpPr>
        <p:grpSpPr>
          <a:xfrm>
            <a:off x="8839200" y="4972051"/>
            <a:ext cx="2390777" cy="631508"/>
            <a:chOff x="0" y="0"/>
            <a:chExt cx="2390776" cy="631506"/>
          </a:xfrm>
        </p:grpSpPr>
        <p:sp>
          <p:nvSpPr>
            <p:cNvPr id="471" name="TextBox 270"/>
            <p:cNvSpPr txBox="1"/>
            <p:nvPr/>
          </p:nvSpPr>
          <p:spPr>
            <a:xfrm>
              <a:off x="0" y="0"/>
              <a:ext cx="1007110" cy="3670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b="1">
                  <a:solidFill>
                    <a:srgbClr val="404652"/>
                  </a:solidFill>
                </a:defRPr>
              </a:lvl1pPr>
            </a:lstStyle>
            <a:p>
              <a:r>
                <a:rPr lang="zh-CN"/>
                <a:t>特色名称</a:t>
              </a:r>
              <a:endParaRPr lang="zh-CN"/>
            </a:p>
          </p:txBody>
        </p:sp>
        <p:sp>
          <p:nvSpPr>
            <p:cNvPr id="472" name="Rectangle 31"/>
            <p:cNvSpPr txBox="1"/>
            <p:nvPr/>
          </p:nvSpPr>
          <p:spPr>
            <a:xfrm>
              <a:off x="0" y="357187"/>
              <a:ext cx="2390776" cy="274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200">
                  <a:solidFill>
                    <a:srgbClr val="404652"/>
                  </a:solidFill>
                </a:defRPr>
              </a:lvl1pPr>
            </a:lstStyle>
            <a:p>
              <a:r>
                <a:rPr lang="zh-CN"/>
                <a:t>特色描述</a:t>
              </a:r>
              <a:r>
                <a:rPr lang="en-US" altLang="zh-CN"/>
                <a:t>***</a:t>
              </a:r>
              <a:endParaRPr lang="en-US" altLang="zh-CN"/>
            </a:p>
          </p:txBody>
        </p:sp>
      </p:grpSp>
      <p:sp>
        <p:nvSpPr>
          <p:cNvPr id="489" name="Curved Connector 33"/>
          <p:cNvSpPr/>
          <p:nvPr/>
        </p:nvSpPr>
        <p:spPr>
          <a:xfrm>
            <a:off x="1868926" y="3527667"/>
            <a:ext cx="756354" cy="104568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25400">
            <a:solidFill>
              <a:srgbClr val="A6A6A6"/>
            </a:solidFill>
            <a:prstDash val="sysDot"/>
          </a:ln>
        </p:spPr>
        <p:txBody>
          <a:bodyPr/>
          <a:lstStyle/>
          <a:p/>
        </p:txBody>
      </p:sp>
      <p:sp>
        <p:nvSpPr>
          <p:cNvPr id="490" name="Curved Connector 39"/>
          <p:cNvSpPr/>
          <p:nvPr/>
        </p:nvSpPr>
        <p:spPr>
          <a:xfrm>
            <a:off x="6569355" y="2225929"/>
            <a:ext cx="822484" cy="12394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A6A6A6"/>
            </a:solidFill>
            <a:prstDash val="sysDot"/>
          </a:ln>
        </p:spPr>
        <p:txBody>
          <a:bodyPr/>
          <a:lstStyle/>
          <a:p/>
        </p:txBody>
      </p:sp>
      <p:sp>
        <p:nvSpPr>
          <p:cNvPr id="491" name="Curved Connector 41"/>
          <p:cNvSpPr/>
          <p:nvPr/>
        </p:nvSpPr>
        <p:spPr>
          <a:xfrm>
            <a:off x="7806032" y="4171173"/>
            <a:ext cx="524806" cy="10191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25400">
            <a:solidFill>
              <a:srgbClr val="A6A6A6"/>
            </a:solidFill>
            <a:prstDash val="sysDot"/>
          </a:ln>
        </p:spPr>
        <p:txBody>
          <a:bodyPr/>
          <a:lstStyle/>
          <a:p/>
        </p:txBody>
      </p:sp>
      <p:sp>
        <p:nvSpPr>
          <p:cNvPr id="492" name="Curved Connector 39"/>
          <p:cNvSpPr/>
          <p:nvPr/>
        </p:nvSpPr>
        <p:spPr>
          <a:xfrm>
            <a:off x="3254002" y="2088730"/>
            <a:ext cx="2915935" cy="9767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lnTo>
                  <a:pt x="21600" y="0"/>
                </a:lnTo>
              </a:path>
            </a:pathLst>
          </a:custGeom>
          <a:ln w="25400">
            <a:solidFill>
              <a:srgbClr val="A6A6A6"/>
            </a:solidFill>
            <a:prstDash val="sysDot"/>
          </a:ln>
        </p:spPr>
        <p:txBody>
          <a:bodyPr/>
          <a:lstStyle/>
          <a:p/>
        </p:txBody>
      </p:sp>
      <p:sp>
        <p:nvSpPr>
          <p:cNvPr id="478" name="TextBox 217"/>
          <p:cNvSpPr txBox="1"/>
          <p:nvPr/>
        </p:nvSpPr>
        <p:spPr>
          <a:xfrm>
            <a:off x="4620731" y="411653"/>
            <a:ext cx="2948941" cy="662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defRPr sz="3200" b="1">
                <a:solidFill>
                  <a:srgbClr val="404652"/>
                </a:solidFill>
              </a:defRPr>
            </a:lvl1pPr>
          </a:lstStyle>
          <a:p>
            <a:r>
              <a:t>产品的五大特色</a:t>
            </a:r>
          </a:p>
        </p:txBody>
      </p:sp>
      <p:grpSp>
        <p:nvGrpSpPr>
          <p:cNvPr id="488" name="组合 218"/>
          <p:cNvGrpSpPr/>
          <p:nvPr/>
        </p:nvGrpSpPr>
        <p:grpSpPr>
          <a:xfrm>
            <a:off x="3502917" y="1023693"/>
            <a:ext cx="5184578" cy="202103"/>
            <a:chOff x="0" y="0"/>
            <a:chExt cx="5184576" cy="202102"/>
          </a:xfrm>
        </p:grpSpPr>
        <p:grpSp>
          <p:nvGrpSpPr>
            <p:cNvPr id="484" name="组合 219"/>
            <p:cNvGrpSpPr/>
            <p:nvPr/>
          </p:nvGrpSpPr>
          <p:grpSpPr>
            <a:xfrm>
              <a:off x="1692334" y="0"/>
              <a:ext cx="1799909" cy="202103"/>
              <a:chOff x="5200" y="0"/>
              <a:chExt cx="1799907" cy="202102"/>
            </a:xfrm>
          </p:grpSpPr>
          <p:sp>
            <p:nvSpPr>
              <p:cNvPr id="479" name="五角星 223"/>
              <p:cNvSpPr/>
              <p:nvPr/>
            </p:nvSpPr>
            <p:spPr>
              <a:xfrm>
                <a:off x="5200" y="0"/>
                <a:ext cx="202103" cy="202103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A5A5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80" name="五角星 224"/>
              <p:cNvSpPr/>
              <p:nvPr/>
            </p:nvSpPr>
            <p:spPr>
              <a:xfrm>
                <a:off x="404652" y="0"/>
                <a:ext cx="202103" cy="202103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A5A5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81" name="五角星 225"/>
              <p:cNvSpPr/>
              <p:nvPr/>
            </p:nvSpPr>
            <p:spPr>
              <a:xfrm>
                <a:off x="804103" y="0"/>
                <a:ext cx="202103" cy="202103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A5A5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82" name="五角星 226"/>
              <p:cNvSpPr/>
              <p:nvPr/>
            </p:nvSpPr>
            <p:spPr>
              <a:xfrm>
                <a:off x="1203553" y="0"/>
                <a:ext cx="202104" cy="202103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A5A5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83" name="五角星 227"/>
              <p:cNvSpPr/>
              <p:nvPr/>
            </p:nvSpPr>
            <p:spPr>
              <a:xfrm>
                <a:off x="1603006" y="0"/>
                <a:ext cx="202103" cy="202103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A5A5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487" name="组合 220"/>
            <p:cNvGrpSpPr/>
            <p:nvPr/>
          </p:nvGrpSpPr>
          <p:grpSpPr>
            <a:xfrm>
              <a:off x="0" y="101051"/>
              <a:ext cx="5184577" cy="1"/>
              <a:chOff x="0" y="0"/>
              <a:chExt cx="5184576" cy="0"/>
            </a:xfrm>
          </p:grpSpPr>
          <p:sp>
            <p:nvSpPr>
              <p:cNvPr id="485" name="直接连接符 221"/>
              <p:cNvSpPr/>
              <p:nvPr/>
            </p:nvSpPr>
            <p:spPr>
              <a:xfrm>
                <a:off x="3607951" y="0"/>
                <a:ext cx="1576626" cy="0"/>
              </a:xfrm>
              <a:prstGeom prst="line">
                <a:avLst/>
              </a:prstGeom>
              <a:noFill/>
              <a:ln w="9525" cap="flat">
                <a:solidFill>
                  <a:srgbClr val="A5A5A5">
                    <a:alpha val="60000"/>
                  </a:srgb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/>
            </p:txBody>
          </p:sp>
          <p:sp>
            <p:nvSpPr>
              <p:cNvPr id="486" name="直接连接符 222"/>
              <p:cNvSpPr/>
              <p:nvPr/>
            </p:nvSpPr>
            <p:spPr>
              <a:xfrm>
                <a:off x="0" y="0"/>
                <a:ext cx="1576625" cy="0"/>
              </a:xfrm>
              <a:prstGeom prst="line">
                <a:avLst/>
              </a:prstGeom>
              <a:noFill/>
              <a:ln w="9525" cap="flat">
                <a:solidFill>
                  <a:srgbClr val="A5A5A5">
                    <a:alpha val="60000"/>
                  </a:srgb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/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grpId="3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4" fill="hold" grpId="4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dur="indefinite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5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dur="indefinite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3" presetClass="entr" presetSubtype="16" fill="hold" grpId="6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dur="indefinite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8" presetClass="entr" presetSubtype="6" fill="hold" grpId="7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dur="indefinite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6" dur="500"/>
                                        <p:tgtEl>
                                          <p:spTgt spid="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4" fill="hold" grpId="8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dur="indefinite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3" presetClass="entr" presetSubtype="16" fill="hold" grpId="9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dur="indefinite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8" presetClass="entr" presetSubtype="6" fill="hold" grpId="10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dur="indefinite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0" dur="5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" presetClass="entr" presetSubtype="4" fill="hold" grpId="1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dur="indefinite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3" presetClass="entr" presetSubtype="16" fill="hold" grpId="1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8" dur="indefinite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22" presetClass="entr" presetSubtype="1" fill="hold" grpId="13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dur="indefinite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2" presetClass="entr" presetSubtype="4" fill="hold" grpId="14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dur="indefinite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23" presetClass="entr" presetSubtype="16" fill="hold" grpId="15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dur="indefinite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00"/>
                            </p:stCondLst>
                            <p:childTnLst>
                              <p:par>
                                <p:cTn id="76" presetID="2" presetClass="entr" presetSubtype="4" fill="hold" grpId="16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dur="indefinite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2" grpId="6" animBg="1" advAuto="0"/>
      <p:bldP spid="449" grpId="12" animBg="1" advAuto="0"/>
      <p:bldP spid="455" grpId="3" animBg="1" advAuto="0"/>
      <p:bldP spid="491" grpId="13" animBg="1" advAuto="0"/>
      <p:bldP spid="458" grpId="15" animBg="1" advAuto="0"/>
      <p:bldP spid="478" grpId="2" animBg="1" advAuto="0"/>
      <p:bldP spid="473" grpId="16" bldLvl="0" animBg="1" advAuto="0"/>
      <p:bldP spid="489" grpId="4" animBg="1" advAuto="0"/>
      <p:bldP spid="446" grpId="9" animBg="1" advAuto="0"/>
      <p:bldP spid="467" grpId="11" bldLvl="0" animBg="1" advAuto="0"/>
      <p:bldP spid="464" grpId="8" bldLvl="0" animBg="1" advAuto="0"/>
      <p:bldP spid="488" grpId="1" animBg="1" advAuto="0"/>
      <p:bldP spid="492" grpId="7" animBg="1" advAuto="0"/>
      <p:bldP spid="461" grpId="5" bldLvl="0" animBg="1" advAuto="0"/>
      <p:bldP spid="470" grpId="14" bldLvl="0" animBg="1" advAuto="0"/>
      <p:bldP spid="490" grpId="1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8" name="组合 249"/>
          <p:cNvGrpSpPr/>
          <p:nvPr/>
        </p:nvGrpSpPr>
        <p:grpSpPr>
          <a:xfrm>
            <a:off x="4728806" y="2667279"/>
            <a:ext cx="2742791" cy="2681054"/>
            <a:chOff x="0" y="0"/>
            <a:chExt cx="2742790" cy="2681053"/>
          </a:xfrm>
        </p:grpSpPr>
        <p:sp>
          <p:nvSpPr>
            <p:cNvPr id="584" name="Freeform 5"/>
            <p:cNvSpPr/>
            <p:nvPr/>
          </p:nvSpPr>
          <p:spPr>
            <a:xfrm>
              <a:off x="261925" y="0"/>
              <a:ext cx="2109527" cy="18327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228" h="15054" extrusionOk="0">
                  <a:moveTo>
                    <a:pt x="17228" y="3687"/>
                  </a:moveTo>
                  <a:cubicBezTo>
                    <a:pt x="13402" y="-709"/>
                    <a:pt x="6654" y="-1253"/>
                    <a:pt x="2149" y="2480"/>
                  </a:cubicBezTo>
                  <a:cubicBezTo>
                    <a:pt x="-4372" y="7882"/>
                    <a:pt x="5430" y="18949"/>
                    <a:pt x="11818" y="13657"/>
                  </a:cubicBezTo>
                  <a:cubicBezTo>
                    <a:pt x="10028" y="15136"/>
                    <a:pt x="7343" y="14925"/>
                    <a:pt x="5821" y="13164"/>
                  </a:cubicBezTo>
                  <a:cubicBezTo>
                    <a:pt x="421" y="6927"/>
                    <a:pt x="11705" y="-2651"/>
                    <a:pt x="17228" y="3687"/>
                  </a:cubicBezTo>
                  <a:close/>
                </a:path>
              </a:pathLst>
            </a:custGeom>
            <a:solidFill>
              <a:srgbClr val="026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585" name="Freeform 6"/>
            <p:cNvSpPr/>
            <p:nvPr/>
          </p:nvSpPr>
          <p:spPr>
            <a:xfrm>
              <a:off x="858524" y="258707"/>
              <a:ext cx="1884267" cy="20482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089" h="17222" extrusionOk="0">
                  <a:moveTo>
                    <a:pt x="11434" y="17222"/>
                  </a:moveTo>
                  <a:cubicBezTo>
                    <a:pt x="15800" y="13380"/>
                    <a:pt x="16335" y="6654"/>
                    <a:pt x="12604" y="2152"/>
                  </a:cubicBezTo>
                  <a:cubicBezTo>
                    <a:pt x="7188" y="-4378"/>
                    <a:pt x="-3904" y="5438"/>
                    <a:pt x="1400" y="11835"/>
                  </a:cubicBezTo>
                  <a:cubicBezTo>
                    <a:pt x="-82" y="10043"/>
                    <a:pt x="130" y="7354"/>
                    <a:pt x="1894" y="5830"/>
                  </a:cubicBezTo>
                  <a:cubicBezTo>
                    <a:pt x="8136" y="432"/>
                    <a:pt x="17696" y="11670"/>
                    <a:pt x="11434" y="17222"/>
                  </a:cubicBezTo>
                  <a:close/>
                </a:path>
              </a:pathLst>
            </a:custGeom>
            <a:solidFill>
              <a:srgbClr val="F8832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586" name="Freeform 7"/>
            <p:cNvSpPr/>
            <p:nvPr/>
          </p:nvSpPr>
          <p:spPr>
            <a:xfrm>
              <a:off x="-1" y="389131"/>
              <a:ext cx="1884509" cy="20530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046" h="17230" extrusionOk="0">
                  <a:moveTo>
                    <a:pt x="3698" y="0"/>
                  </a:moveTo>
                  <a:cubicBezTo>
                    <a:pt x="-706" y="3814"/>
                    <a:pt x="-1259" y="10569"/>
                    <a:pt x="2482" y="15082"/>
                  </a:cubicBezTo>
                  <a:cubicBezTo>
                    <a:pt x="7872" y="21600"/>
                    <a:pt x="18933" y="11802"/>
                    <a:pt x="13654" y="5418"/>
                  </a:cubicBezTo>
                  <a:cubicBezTo>
                    <a:pt x="15132" y="7207"/>
                    <a:pt x="14911" y="9890"/>
                    <a:pt x="13161" y="11412"/>
                  </a:cubicBezTo>
                  <a:cubicBezTo>
                    <a:pt x="6916" y="16819"/>
                    <a:pt x="-2667" y="5511"/>
                    <a:pt x="3698" y="0"/>
                  </a:cubicBezTo>
                  <a:close/>
                </a:path>
              </a:pathLst>
            </a:custGeom>
            <a:solidFill>
              <a:srgbClr val="F8832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587" name="Freeform 8"/>
            <p:cNvSpPr/>
            <p:nvPr/>
          </p:nvSpPr>
          <p:spPr>
            <a:xfrm>
              <a:off x="362937" y="848041"/>
              <a:ext cx="2105800" cy="18330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7222" h="15087" extrusionOk="0">
                  <a:moveTo>
                    <a:pt x="0" y="11429"/>
                  </a:moveTo>
                  <a:cubicBezTo>
                    <a:pt x="3842" y="15805"/>
                    <a:pt x="10568" y="16330"/>
                    <a:pt x="15070" y="12598"/>
                  </a:cubicBezTo>
                  <a:cubicBezTo>
                    <a:pt x="21600" y="7193"/>
                    <a:pt x="11784" y="-3899"/>
                    <a:pt x="5387" y="1395"/>
                  </a:cubicBezTo>
                  <a:cubicBezTo>
                    <a:pt x="7179" y="-87"/>
                    <a:pt x="9868" y="135"/>
                    <a:pt x="11392" y="1889"/>
                  </a:cubicBezTo>
                  <a:cubicBezTo>
                    <a:pt x="16790" y="8131"/>
                    <a:pt x="5552" y="17701"/>
                    <a:pt x="0" y="11429"/>
                  </a:cubicBezTo>
                  <a:close/>
                </a:path>
              </a:pathLst>
            </a:custGeom>
            <a:solidFill>
              <a:srgbClr val="026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</p:grpSp>
      <p:sp>
        <p:nvSpPr>
          <p:cNvPr id="589" name="Freeform 19"/>
          <p:cNvSpPr/>
          <p:nvPr/>
        </p:nvSpPr>
        <p:spPr>
          <a:xfrm>
            <a:off x="4832544" y="5556255"/>
            <a:ext cx="288447" cy="2212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285" y="0"/>
                </a:moveTo>
                <a:lnTo>
                  <a:pt x="15016" y="0"/>
                </a:lnTo>
                <a:lnTo>
                  <a:pt x="15830" y="195"/>
                </a:lnTo>
                <a:lnTo>
                  <a:pt x="16644" y="486"/>
                </a:lnTo>
                <a:lnTo>
                  <a:pt x="18123" y="1265"/>
                </a:lnTo>
                <a:lnTo>
                  <a:pt x="18789" y="1751"/>
                </a:lnTo>
                <a:lnTo>
                  <a:pt x="19381" y="2530"/>
                </a:lnTo>
                <a:lnTo>
                  <a:pt x="20047" y="3114"/>
                </a:lnTo>
                <a:lnTo>
                  <a:pt x="20490" y="3795"/>
                </a:lnTo>
                <a:lnTo>
                  <a:pt x="20860" y="4573"/>
                </a:lnTo>
                <a:lnTo>
                  <a:pt x="21304" y="5449"/>
                </a:lnTo>
                <a:lnTo>
                  <a:pt x="21600" y="6130"/>
                </a:lnTo>
                <a:lnTo>
                  <a:pt x="17162" y="6130"/>
                </a:lnTo>
                <a:lnTo>
                  <a:pt x="16496" y="5643"/>
                </a:lnTo>
                <a:lnTo>
                  <a:pt x="15756" y="5157"/>
                </a:lnTo>
                <a:lnTo>
                  <a:pt x="15016" y="4962"/>
                </a:lnTo>
                <a:lnTo>
                  <a:pt x="14203" y="4768"/>
                </a:lnTo>
                <a:lnTo>
                  <a:pt x="8285" y="4768"/>
                </a:lnTo>
                <a:lnTo>
                  <a:pt x="7323" y="4962"/>
                </a:lnTo>
                <a:lnTo>
                  <a:pt x="6510" y="5254"/>
                </a:lnTo>
                <a:lnTo>
                  <a:pt x="5696" y="5838"/>
                </a:lnTo>
                <a:lnTo>
                  <a:pt x="5030" y="6616"/>
                </a:lnTo>
                <a:lnTo>
                  <a:pt x="4512" y="7492"/>
                </a:lnTo>
                <a:lnTo>
                  <a:pt x="4068" y="8368"/>
                </a:lnTo>
                <a:lnTo>
                  <a:pt x="3773" y="9632"/>
                </a:lnTo>
                <a:lnTo>
                  <a:pt x="3699" y="10800"/>
                </a:lnTo>
                <a:lnTo>
                  <a:pt x="3773" y="12065"/>
                </a:lnTo>
                <a:lnTo>
                  <a:pt x="4068" y="13135"/>
                </a:lnTo>
                <a:lnTo>
                  <a:pt x="4512" y="14205"/>
                </a:lnTo>
                <a:lnTo>
                  <a:pt x="5030" y="14984"/>
                </a:lnTo>
                <a:lnTo>
                  <a:pt x="5696" y="15762"/>
                </a:lnTo>
                <a:lnTo>
                  <a:pt x="6510" y="16346"/>
                </a:lnTo>
                <a:lnTo>
                  <a:pt x="7323" y="16735"/>
                </a:lnTo>
                <a:lnTo>
                  <a:pt x="8285" y="16832"/>
                </a:lnTo>
                <a:lnTo>
                  <a:pt x="14203" y="16832"/>
                </a:lnTo>
                <a:lnTo>
                  <a:pt x="15016" y="16735"/>
                </a:lnTo>
                <a:lnTo>
                  <a:pt x="15756" y="16443"/>
                </a:lnTo>
                <a:lnTo>
                  <a:pt x="16496" y="15957"/>
                </a:lnTo>
                <a:lnTo>
                  <a:pt x="17162" y="15373"/>
                </a:lnTo>
                <a:lnTo>
                  <a:pt x="21600" y="15373"/>
                </a:lnTo>
                <a:lnTo>
                  <a:pt x="21304" y="16249"/>
                </a:lnTo>
                <a:lnTo>
                  <a:pt x="20860" y="17027"/>
                </a:lnTo>
                <a:lnTo>
                  <a:pt x="20490" y="17805"/>
                </a:lnTo>
                <a:lnTo>
                  <a:pt x="20047" y="18389"/>
                </a:lnTo>
                <a:lnTo>
                  <a:pt x="19381" y="19070"/>
                </a:lnTo>
                <a:lnTo>
                  <a:pt x="18789" y="19751"/>
                </a:lnTo>
                <a:lnTo>
                  <a:pt x="18123" y="20335"/>
                </a:lnTo>
                <a:lnTo>
                  <a:pt x="17384" y="20822"/>
                </a:lnTo>
                <a:lnTo>
                  <a:pt x="16644" y="21114"/>
                </a:lnTo>
                <a:lnTo>
                  <a:pt x="15830" y="21405"/>
                </a:lnTo>
                <a:lnTo>
                  <a:pt x="14203" y="21600"/>
                </a:lnTo>
                <a:lnTo>
                  <a:pt x="8285" y="21600"/>
                </a:lnTo>
                <a:lnTo>
                  <a:pt x="7397" y="21503"/>
                </a:lnTo>
                <a:lnTo>
                  <a:pt x="6584" y="21405"/>
                </a:lnTo>
                <a:lnTo>
                  <a:pt x="5770" y="21114"/>
                </a:lnTo>
                <a:lnTo>
                  <a:pt x="5030" y="20822"/>
                </a:lnTo>
                <a:lnTo>
                  <a:pt x="4290" y="20335"/>
                </a:lnTo>
                <a:lnTo>
                  <a:pt x="3699" y="19751"/>
                </a:lnTo>
                <a:lnTo>
                  <a:pt x="3033" y="19070"/>
                </a:lnTo>
                <a:lnTo>
                  <a:pt x="2515" y="18389"/>
                </a:lnTo>
                <a:lnTo>
                  <a:pt x="1923" y="17708"/>
                </a:lnTo>
                <a:lnTo>
                  <a:pt x="1036" y="15957"/>
                </a:lnTo>
                <a:lnTo>
                  <a:pt x="666" y="14984"/>
                </a:lnTo>
                <a:lnTo>
                  <a:pt x="370" y="13914"/>
                </a:lnTo>
                <a:lnTo>
                  <a:pt x="222" y="12941"/>
                </a:lnTo>
                <a:lnTo>
                  <a:pt x="148" y="11870"/>
                </a:lnTo>
                <a:lnTo>
                  <a:pt x="0" y="10800"/>
                </a:lnTo>
                <a:lnTo>
                  <a:pt x="148" y="9730"/>
                </a:lnTo>
                <a:lnTo>
                  <a:pt x="222" y="8659"/>
                </a:lnTo>
                <a:lnTo>
                  <a:pt x="370" y="7589"/>
                </a:lnTo>
                <a:lnTo>
                  <a:pt x="666" y="6616"/>
                </a:lnTo>
                <a:lnTo>
                  <a:pt x="1036" y="5643"/>
                </a:lnTo>
                <a:lnTo>
                  <a:pt x="1479" y="4768"/>
                </a:lnTo>
                <a:lnTo>
                  <a:pt x="1923" y="3989"/>
                </a:lnTo>
                <a:lnTo>
                  <a:pt x="2515" y="3114"/>
                </a:lnTo>
                <a:lnTo>
                  <a:pt x="3033" y="2530"/>
                </a:lnTo>
                <a:lnTo>
                  <a:pt x="3699" y="1751"/>
                </a:lnTo>
                <a:lnTo>
                  <a:pt x="4290" y="1265"/>
                </a:lnTo>
                <a:lnTo>
                  <a:pt x="5770" y="486"/>
                </a:lnTo>
                <a:lnTo>
                  <a:pt x="6584" y="195"/>
                </a:lnTo>
                <a:lnTo>
                  <a:pt x="7397" y="0"/>
                </a:lnTo>
                <a:lnTo>
                  <a:pt x="8285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/>
        </p:txBody>
      </p:sp>
      <p:sp>
        <p:nvSpPr>
          <p:cNvPr id="590" name="Freeform 20"/>
          <p:cNvSpPr/>
          <p:nvPr/>
        </p:nvSpPr>
        <p:spPr>
          <a:xfrm>
            <a:off x="5172357" y="5556255"/>
            <a:ext cx="286472" cy="2212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7397" y="0"/>
                </a:moveTo>
                <a:lnTo>
                  <a:pt x="14203" y="0"/>
                </a:lnTo>
                <a:lnTo>
                  <a:pt x="15016" y="195"/>
                </a:lnTo>
                <a:lnTo>
                  <a:pt x="15756" y="486"/>
                </a:lnTo>
                <a:lnTo>
                  <a:pt x="16570" y="876"/>
                </a:lnTo>
                <a:lnTo>
                  <a:pt x="17310" y="1265"/>
                </a:lnTo>
                <a:lnTo>
                  <a:pt x="17901" y="1751"/>
                </a:lnTo>
                <a:lnTo>
                  <a:pt x="18567" y="2530"/>
                </a:lnTo>
                <a:lnTo>
                  <a:pt x="19085" y="3114"/>
                </a:lnTo>
                <a:lnTo>
                  <a:pt x="19677" y="3989"/>
                </a:lnTo>
                <a:lnTo>
                  <a:pt x="20121" y="4768"/>
                </a:lnTo>
                <a:lnTo>
                  <a:pt x="20564" y="5643"/>
                </a:lnTo>
                <a:lnTo>
                  <a:pt x="20934" y="6616"/>
                </a:lnTo>
                <a:lnTo>
                  <a:pt x="21230" y="7589"/>
                </a:lnTo>
                <a:lnTo>
                  <a:pt x="21526" y="9730"/>
                </a:lnTo>
                <a:lnTo>
                  <a:pt x="21600" y="10800"/>
                </a:lnTo>
                <a:lnTo>
                  <a:pt x="21526" y="11870"/>
                </a:lnTo>
                <a:lnTo>
                  <a:pt x="21378" y="12941"/>
                </a:lnTo>
                <a:lnTo>
                  <a:pt x="21230" y="13914"/>
                </a:lnTo>
                <a:lnTo>
                  <a:pt x="20934" y="14984"/>
                </a:lnTo>
                <a:lnTo>
                  <a:pt x="20564" y="15957"/>
                </a:lnTo>
                <a:lnTo>
                  <a:pt x="19677" y="17708"/>
                </a:lnTo>
                <a:lnTo>
                  <a:pt x="19085" y="18389"/>
                </a:lnTo>
                <a:lnTo>
                  <a:pt x="18567" y="19070"/>
                </a:lnTo>
                <a:lnTo>
                  <a:pt x="17901" y="19751"/>
                </a:lnTo>
                <a:lnTo>
                  <a:pt x="17310" y="20335"/>
                </a:lnTo>
                <a:lnTo>
                  <a:pt x="16570" y="20822"/>
                </a:lnTo>
                <a:lnTo>
                  <a:pt x="15756" y="21114"/>
                </a:lnTo>
                <a:lnTo>
                  <a:pt x="15016" y="21405"/>
                </a:lnTo>
                <a:lnTo>
                  <a:pt x="13389" y="21600"/>
                </a:lnTo>
                <a:lnTo>
                  <a:pt x="7397" y="21600"/>
                </a:lnTo>
                <a:lnTo>
                  <a:pt x="5770" y="21405"/>
                </a:lnTo>
                <a:lnTo>
                  <a:pt x="4956" y="21114"/>
                </a:lnTo>
                <a:lnTo>
                  <a:pt x="4216" y="20822"/>
                </a:lnTo>
                <a:lnTo>
                  <a:pt x="3477" y="20335"/>
                </a:lnTo>
                <a:lnTo>
                  <a:pt x="2811" y="19751"/>
                </a:lnTo>
                <a:lnTo>
                  <a:pt x="2219" y="19070"/>
                </a:lnTo>
                <a:lnTo>
                  <a:pt x="1553" y="18389"/>
                </a:lnTo>
                <a:lnTo>
                  <a:pt x="1110" y="17805"/>
                </a:lnTo>
                <a:lnTo>
                  <a:pt x="666" y="17027"/>
                </a:lnTo>
                <a:lnTo>
                  <a:pt x="296" y="16249"/>
                </a:lnTo>
                <a:lnTo>
                  <a:pt x="0" y="15373"/>
                </a:lnTo>
                <a:lnTo>
                  <a:pt x="4512" y="15373"/>
                </a:lnTo>
                <a:lnTo>
                  <a:pt x="5104" y="15957"/>
                </a:lnTo>
                <a:lnTo>
                  <a:pt x="5844" y="16443"/>
                </a:lnTo>
                <a:lnTo>
                  <a:pt x="6584" y="16735"/>
                </a:lnTo>
                <a:lnTo>
                  <a:pt x="7397" y="16832"/>
                </a:lnTo>
                <a:lnTo>
                  <a:pt x="13389" y="16832"/>
                </a:lnTo>
                <a:lnTo>
                  <a:pt x="14277" y="16735"/>
                </a:lnTo>
                <a:lnTo>
                  <a:pt x="15090" y="16346"/>
                </a:lnTo>
                <a:lnTo>
                  <a:pt x="15904" y="15762"/>
                </a:lnTo>
                <a:lnTo>
                  <a:pt x="16570" y="14984"/>
                </a:lnTo>
                <a:lnTo>
                  <a:pt x="17088" y="14205"/>
                </a:lnTo>
                <a:lnTo>
                  <a:pt x="17532" y="13135"/>
                </a:lnTo>
                <a:lnTo>
                  <a:pt x="17827" y="12065"/>
                </a:lnTo>
                <a:lnTo>
                  <a:pt x="17901" y="10800"/>
                </a:lnTo>
                <a:lnTo>
                  <a:pt x="17827" y="9632"/>
                </a:lnTo>
                <a:lnTo>
                  <a:pt x="17532" y="8368"/>
                </a:lnTo>
                <a:lnTo>
                  <a:pt x="17088" y="7492"/>
                </a:lnTo>
                <a:lnTo>
                  <a:pt x="16570" y="6616"/>
                </a:lnTo>
                <a:lnTo>
                  <a:pt x="15904" y="5838"/>
                </a:lnTo>
                <a:lnTo>
                  <a:pt x="15090" y="5254"/>
                </a:lnTo>
                <a:lnTo>
                  <a:pt x="14277" y="4962"/>
                </a:lnTo>
                <a:lnTo>
                  <a:pt x="13389" y="4768"/>
                </a:lnTo>
                <a:lnTo>
                  <a:pt x="7397" y="4768"/>
                </a:lnTo>
                <a:lnTo>
                  <a:pt x="6584" y="4962"/>
                </a:lnTo>
                <a:lnTo>
                  <a:pt x="5844" y="5157"/>
                </a:lnTo>
                <a:lnTo>
                  <a:pt x="5104" y="5643"/>
                </a:lnTo>
                <a:lnTo>
                  <a:pt x="4512" y="6130"/>
                </a:lnTo>
                <a:lnTo>
                  <a:pt x="0" y="6130"/>
                </a:lnTo>
                <a:lnTo>
                  <a:pt x="296" y="5449"/>
                </a:lnTo>
                <a:lnTo>
                  <a:pt x="666" y="4573"/>
                </a:lnTo>
                <a:lnTo>
                  <a:pt x="1110" y="3795"/>
                </a:lnTo>
                <a:lnTo>
                  <a:pt x="1553" y="3114"/>
                </a:lnTo>
                <a:lnTo>
                  <a:pt x="2219" y="2530"/>
                </a:lnTo>
                <a:lnTo>
                  <a:pt x="2811" y="1751"/>
                </a:lnTo>
                <a:lnTo>
                  <a:pt x="3477" y="1265"/>
                </a:lnTo>
                <a:lnTo>
                  <a:pt x="4956" y="486"/>
                </a:lnTo>
                <a:lnTo>
                  <a:pt x="5770" y="195"/>
                </a:lnTo>
                <a:lnTo>
                  <a:pt x="6584" y="0"/>
                </a:lnTo>
                <a:lnTo>
                  <a:pt x="7397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/>
        </p:txBody>
      </p:sp>
      <p:grpSp>
        <p:nvGrpSpPr>
          <p:cNvPr id="609" name="组合 260"/>
          <p:cNvGrpSpPr/>
          <p:nvPr/>
        </p:nvGrpSpPr>
        <p:grpSpPr>
          <a:xfrm>
            <a:off x="438032" y="1926832"/>
            <a:ext cx="11349615" cy="3898631"/>
            <a:chOff x="0" y="0"/>
            <a:chExt cx="11349614" cy="3898629"/>
          </a:xfrm>
        </p:grpSpPr>
        <p:grpSp>
          <p:nvGrpSpPr>
            <p:cNvPr id="593" name="组合 263"/>
            <p:cNvGrpSpPr/>
            <p:nvPr/>
          </p:nvGrpSpPr>
          <p:grpSpPr>
            <a:xfrm>
              <a:off x="962143" y="-1"/>
              <a:ext cx="3031810" cy="621070"/>
              <a:chOff x="0" y="0"/>
              <a:chExt cx="3031808" cy="621068"/>
            </a:xfrm>
          </p:grpSpPr>
          <p:sp>
            <p:nvSpPr>
              <p:cNvPr id="591" name="Content Placeholder 2"/>
              <p:cNvSpPr txBox="1"/>
              <p:nvPr/>
            </p:nvSpPr>
            <p:spPr>
              <a:xfrm>
                <a:off x="0" y="290615"/>
                <a:ext cx="3031809" cy="3304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algn="r" defTabSz="457200">
                  <a:lnSpc>
                    <a:spcPts val="1800"/>
                  </a:lnSpc>
                  <a:spcBef>
                    <a:spcPts val="600"/>
                  </a:spcBef>
                  <a:defRPr sz="1300">
                    <a:solidFill>
                      <a:srgbClr val="404652"/>
                    </a:solidFill>
                  </a:defRPr>
                </a:pPr>
                <a:r>
                  <a:rPr>
                    <a:latin typeface="宋体"/>
                    <a:ea typeface="宋体"/>
                    <a:cs typeface="宋体"/>
                    <a:sym typeface="宋体"/>
                  </a:rPr>
                  <a:t>虚拟</a:t>
                </a:r>
                <a:r>
                  <a:t>DOM</a:t>
                </a:r>
                <a:r>
                  <a:rPr>
                    <a:latin typeface="宋体"/>
                    <a:ea typeface="宋体"/>
                    <a:cs typeface="宋体"/>
                    <a:sym typeface="宋体"/>
                  </a:rPr>
                  <a:t>、组件化、单向数据流管理</a:t>
                </a:r>
                <a:endParaRPr>
                  <a:latin typeface="宋体"/>
                  <a:ea typeface="宋体"/>
                  <a:cs typeface="宋体"/>
                  <a:sym typeface="宋体"/>
                </a:endParaRPr>
              </a:p>
            </p:txBody>
          </p:sp>
          <p:sp>
            <p:nvSpPr>
              <p:cNvPr id="592" name="Title 13"/>
              <p:cNvSpPr txBox="1"/>
              <p:nvPr/>
            </p:nvSpPr>
            <p:spPr>
              <a:xfrm>
                <a:off x="1107523" y="-1"/>
                <a:ext cx="1924286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spAutoFit/>
              </a:bodyPr>
              <a:lstStyle>
                <a:lvl1pPr algn="r">
                  <a:defRPr sz="1600" b="1">
                    <a:solidFill>
                      <a:srgbClr val="404652"/>
                    </a:solidFill>
                  </a:defRPr>
                </a:lvl1pPr>
              </a:lstStyle>
              <a:p>
                <a:r>
                  <a:t>前端架构</a:t>
                </a:r>
              </a:p>
            </p:txBody>
          </p:sp>
        </p:grpSp>
        <p:grpSp>
          <p:nvGrpSpPr>
            <p:cNvPr id="596" name="组合 264"/>
            <p:cNvGrpSpPr/>
            <p:nvPr/>
          </p:nvGrpSpPr>
          <p:grpSpPr>
            <a:xfrm>
              <a:off x="8317805" y="1622495"/>
              <a:ext cx="3031810" cy="621069"/>
              <a:chOff x="0" y="0"/>
              <a:chExt cx="3031808" cy="621068"/>
            </a:xfrm>
          </p:grpSpPr>
          <p:sp>
            <p:nvSpPr>
              <p:cNvPr id="594" name="Content Placeholder 2"/>
              <p:cNvSpPr txBox="1"/>
              <p:nvPr/>
            </p:nvSpPr>
            <p:spPr>
              <a:xfrm>
                <a:off x="0" y="290615"/>
                <a:ext cx="3031809" cy="3304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spAutoFit/>
              </a:bodyPr>
              <a:lstStyle>
                <a:lvl1pPr defTabSz="457200">
                  <a:lnSpc>
                    <a:spcPts val="1800"/>
                  </a:lnSpc>
                  <a:spcBef>
                    <a:spcPts val="600"/>
                  </a:spcBef>
                  <a:defRPr sz="1300">
                    <a:solidFill>
                      <a:srgbClr val="404652"/>
                    </a:solidFill>
                    <a:latin typeface="宋体"/>
                    <a:ea typeface="宋体"/>
                    <a:cs typeface="宋体"/>
                    <a:sym typeface="宋体"/>
                  </a:defRPr>
                </a:lvl1pPr>
              </a:lstStyle>
              <a:p>
                <a:pPr>
                  <a:defRPr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rPr>
                    <a:latin typeface="宋体"/>
                    <a:ea typeface="宋体"/>
                    <a:cs typeface="宋体"/>
                    <a:sym typeface="宋体"/>
                  </a:rPr>
                  <a:t>分布式全文搜索引擎</a:t>
                </a:r>
                <a:endParaRPr>
                  <a:latin typeface="宋体"/>
                  <a:ea typeface="宋体"/>
                  <a:cs typeface="宋体"/>
                  <a:sym typeface="宋体"/>
                </a:endParaRPr>
              </a:p>
            </p:txBody>
          </p:sp>
          <p:sp>
            <p:nvSpPr>
              <p:cNvPr id="595" name="Title 13"/>
              <p:cNvSpPr txBox="1"/>
              <p:nvPr/>
            </p:nvSpPr>
            <p:spPr>
              <a:xfrm>
                <a:off x="0" y="-1"/>
                <a:ext cx="1924287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spAutoFit/>
              </a:bodyPr>
              <a:lstStyle>
                <a:lvl1pPr>
                  <a:defRPr sz="1600" b="1">
                    <a:solidFill>
                      <a:srgbClr val="404652"/>
                    </a:solidFill>
                  </a:defRPr>
                </a:lvl1pPr>
              </a:lstStyle>
              <a:p>
                <a:r>
                  <a:t>全文检索</a:t>
                </a:r>
              </a:p>
            </p:txBody>
          </p:sp>
        </p:grpSp>
        <p:grpSp>
          <p:nvGrpSpPr>
            <p:cNvPr id="599" name="组合 267"/>
            <p:cNvGrpSpPr/>
            <p:nvPr/>
          </p:nvGrpSpPr>
          <p:grpSpPr>
            <a:xfrm>
              <a:off x="7333593" y="3277560"/>
              <a:ext cx="3031810" cy="621070"/>
              <a:chOff x="0" y="0"/>
              <a:chExt cx="3031808" cy="621069"/>
            </a:xfrm>
          </p:grpSpPr>
          <p:sp>
            <p:nvSpPr>
              <p:cNvPr id="597" name="Content Placeholder 2"/>
              <p:cNvSpPr txBox="1"/>
              <p:nvPr/>
            </p:nvSpPr>
            <p:spPr>
              <a:xfrm>
                <a:off x="0" y="290615"/>
                <a:ext cx="3031809" cy="33045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spAutoFit/>
              </a:bodyPr>
              <a:lstStyle>
                <a:lvl1pPr defTabSz="457200">
                  <a:lnSpc>
                    <a:spcPts val="1800"/>
                  </a:lnSpc>
                  <a:spcBef>
                    <a:spcPts val="600"/>
                  </a:spcBef>
                  <a:defRPr sz="1300">
                    <a:solidFill>
                      <a:srgbClr val="404652"/>
                    </a:solidFill>
                  </a:defRPr>
                </a:lvl1pPr>
              </a:lstStyle>
              <a:p>
                <a:r>
                  <a:t>云部署、微服务</a:t>
                </a:r>
              </a:p>
            </p:txBody>
          </p:sp>
          <p:sp>
            <p:nvSpPr>
              <p:cNvPr id="598" name="Title 13"/>
              <p:cNvSpPr txBox="1"/>
              <p:nvPr/>
            </p:nvSpPr>
            <p:spPr>
              <a:xfrm>
                <a:off x="0" y="-1"/>
                <a:ext cx="1924286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spAutoFit/>
              </a:bodyPr>
              <a:lstStyle>
                <a:lvl1pPr>
                  <a:defRPr sz="1600" b="1">
                    <a:solidFill>
                      <a:srgbClr val="404652"/>
                    </a:solidFill>
                  </a:defRPr>
                </a:lvl1pPr>
              </a:lstStyle>
              <a:p>
                <a:r>
                  <a:t>部署</a:t>
                </a:r>
              </a:p>
            </p:txBody>
          </p:sp>
        </p:grpSp>
        <p:grpSp>
          <p:nvGrpSpPr>
            <p:cNvPr id="602" name="组合 268"/>
            <p:cNvGrpSpPr/>
            <p:nvPr/>
          </p:nvGrpSpPr>
          <p:grpSpPr>
            <a:xfrm>
              <a:off x="962143" y="3277560"/>
              <a:ext cx="3031809" cy="621069"/>
              <a:chOff x="0" y="0"/>
              <a:chExt cx="3031808" cy="621068"/>
            </a:xfrm>
          </p:grpSpPr>
          <p:sp>
            <p:nvSpPr>
              <p:cNvPr id="600" name="Content Placeholder 2"/>
              <p:cNvSpPr txBox="1"/>
              <p:nvPr/>
            </p:nvSpPr>
            <p:spPr>
              <a:xfrm>
                <a:off x="0" y="290615"/>
                <a:ext cx="3031809" cy="3304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spAutoFit/>
              </a:bodyPr>
              <a:lstStyle>
                <a:lvl1pPr algn="r" defTabSz="457200">
                  <a:lnSpc>
                    <a:spcPts val="1800"/>
                  </a:lnSpc>
                  <a:spcBef>
                    <a:spcPts val="600"/>
                  </a:spcBef>
                  <a:defRPr sz="1300">
                    <a:solidFill>
                      <a:srgbClr val="404652"/>
                    </a:solidFill>
                    <a:latin typeface="宋体"/>
                    <a:ea typeface="宋体"/>
                    <a:cs typeface="宋体"/>
                    <a:sym typeface="宋体"/>
                  </a:defRPr>
                </a:lvl1pPr>
              </a:lstStyle>
              <a:p>
                <a:pPr>
                  <a:defRPr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rPr>
                    <a:latin typeface="宋体"/>
                    <a:ea typeface="宋体"/>
                    <a:cs typeface="宋体"/>
                    <a:sym typeface="宋体"/>
                  </a:rPr>
                  <a:t>分布式文件存储</a:t>
                </a:r>
                <a:endParaRPr>
                  <a:latin typeface="宋体"/>
                  <a:ea typeface="宋体"/>
                  <a:cs typeface="宋体"/>
                  <a:sym typeface="宋体"/>
                </a:endParaRPr>
              </a:p>
            </p:txBody>
          </p:sp>
          <p:sp>
            <p:nvSpPr>
              <p:cNvPr id="601" name="Title 13"/>
              <p:cNvSpPr txBox="1"/>
              <p:nvPr/>
            </p:nvSpPr>
            <p:spPr>
              <a:xfrm>
                <a:off x="1107523" y="-1"/>
                <a:ext cx="1924286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spAutoFit/>
              </a:bodyPr>
              <a:lstStyle>
                <a:lvl1pPr algn="r">
                  <a:defRPr sz="1600" b="1">
                    <a:solidFill>
                      <a:srgbClr val="404652"/>
                    </a:solidFill>
                  </a:defRPr>
                </a:lvl1pPr>
              </a:lstStyle>
              <a:p>
                <a:r>
                  <a:t>文件存储</a:t>
                </a:r>
              </a:p>
            </p:txBody>
          </p:sp>
        </p:grpSp>
        <p:grpSp>
          <p:nvGrpSpPr>
            <p:cNvPr id="605" name="组合 269"/>
            <p:cNvGrpSpPr/>
            <p:nvPr/>
          </p:nvGrpSpPr>
          <p:grpSpPr>
            <a:xfrm>
              <a:off x="7333593" y="-1"/>
              <a:ext cx="3031810" cy="621070"/>
              <a:chOff x="0" y="0"/>
              <a:chExt cx="3031808" cy="621068"/>
            </a:xfrm>
          </p:grpSpPr>
          <p:sp>
            <p:nvSpPr>
              <p:cNvPr id="603" name="Content Placeholder 2"/>
              <p:cNvSpPr txBox="1"/>
              <p:nvPr/>
            </p:nvSpPr>
            <p:spPr>
              <a:xfrm>
                <a:off x="0" y="290615"/>
                <a:ext cx="3031809" cy="3304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spAutoFit/>
              </a:bodyPr>
              <a:lstStyle>
                <a:lvl1pPr defTabSz="457200">
                  <a:lnSpc>
                    <a:spcPts val="1800"/>
                  </a:lnSpc>
                  <a:spcBef>
                    <a:spcPts val="600"/>
                  </a:spcBef>
                  <a:defRPr sz="1300">
                    <a:solidFill>
                      <a:srgbClr val="404652"/>
                    </a:solidFill>
                    <a:latin typeface="宋体"/>
                    <a:ea typeface="宋体"/>
                    <a:cs typeface="宋体"/>
                    <a:sym typeface="宋体"/>
                  </a:defRPr>
                </a:lvl1pPr>
              </a:lstStyle>
              <a:p>
                <a:pPr>
                  <a:defRPr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rPr>
                    <a:latin typeface="宋体"/>
                    <a:ea typeface="宋体"/>
                    <a:cs typeface="宋体"/>
                    <a:sym typeface="宋体"/>
                  </a:rPr>
                  <a:t>无阻塞加载、跨平台</a:t>
                </a:r>
                <a:endParaRPr>
                  <a:latin typeface="宋体"/>
                  <a:ea typeface="宋体"/>
                  <a:cs typeface="宋体"/>
                  <a:sym typeface="宋体"/>
                </a:endParaRPr>
              </a:p>
            </p:txBody>
          </p:sp>
          <p:sp>
            <p:nvSpPr>
              <p:cNvPr id="604" name="Title 13"/>
              <p:cNvSpPr txBox="1"/>
              <p:nvPr/>
            </p:nvSpPr>
            <p:spPr>
              <a:xfrm>
                <a:off x="0" y="-1"/>
                <a:ext cx="1924287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spAutoFit/>
              </a:bodyPr>
              <a:lstStyle>
                <a:lvl1pPr>
                  <a:defRPr sz="1600" b="1">
                    <a:solidFill>
                      <a:srgbClr val="404652"/>
                    </a:solidFill>
                  </a:defRPr>
                </a:lvl1pPr>
              </a:lstStyle>
              <a:p>
                <a:r>
                  <a:t>后端设计</a:t>
                </a:r>
              </a:p>
            </p:txBody>
          </p:sp>
        </p:grpSp>
        <p:grpSp>
          <p:nvGrpSpPr>
            <p:cNvPr id="608" name="组合 270"/>
            <p:cNvGrpSpPr/>
            <p:nvPr/>
          </p:nvGrpSpPr>
          <p:grpSpPr>
            <a:xfrm>
              <a:off x="0" y="1622495"/>
              <a:ext cx="3031809" cy="621069"/>
              <a:chOff x="0" y="0"/>
              <a:chExt cx="3031808" cy="621068"/>
            </a:xfrm>
          </p:grpSpPr>
          <p:sp>
            <p:nvSpPr>
              <p:cNvPr id="606" name="Content Placeholder 2"/>
              <p:cNvSpPr txBox="1"/>
              <p:nvPr/>
            </p:nvSpPr>
            <p:spPr>
              <a:xfrm>
                <a:off x="0" y="290615"/>
                <a:ext cx="3031809" cy="330454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spAutoFit/>
              </a:bodyPr>
              <a:lstStyle>
                <a:lvl1pPr algn="r" defTabSz="457200">
                  <a:lnSpc>
                    <a:spcPts val="1800"/>
                  </a:lnSpc>
                  <a:spcBef>
                    <a:spcPts val="600"/>
                  </a:spcBef>
                  <a:defRPr sz="1300">
                    <a:solidFill>
                      <a:srgbClr val="404652"/>
                    </a:solidFill>
                    <a:latin typeface="宋体"/>
                    <a:ea typeface="宋体"/>
                    <a:cs typeface="宋体"/>
                    <a:sym typeface="宋体"/>
                  </a:defRPr>
                </a:lvl1pPr>
              </a:lstStyle>
              <a:p>
                <a:pPr>
                  <a:defRPr>
                    <a:latin typeface="微软雅黑"/>
                    <a:ea typeface="微软雅黑"/>
                    <a:cs typeface="微软雅黑"/>
                    <a:sym typeface="微软雅黑"/>
                  </a:defRPr>
                </a:pPr>
                <a:r>
                  <a:rPr>
                    <a:latin typeface="宋体"/>
                    <a:ea typeface="宋体"/>
                    <a:cs typeface="宋体"/>
                    <a:sym typeface="宋体"/>
                  </a:rPr>
                  <a:t>大数据存储、负载均衡</a:t>
                </a:r>
                <a:endParaRPr>
                  <a:latin typeface="宋体"/>
                  <a:ea typeface="宋体"/>
                  <a:cs typeface="宋体"/>
                  <a:sym typeface="宋体"/>
                </a:endParaRPr>
              </a:p>
            </p:txBody>
          </p:sp>
          <p:sp>
            <p:nvSpPr>
              <p:cNvPr id="607" name="Title 13"/>
              <p:cNvSpPr txBox="1"/>
              <p:nvPr/>
            </p:nvSpPr>
            <p:spPr>
              <a:xfrm>
                <a:off x="1107523" y="-1"/>
                <a:ext cx="1924286" cy="370841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spAutoFit/>
              </a:bodyPr>
              <a:lstStyle>
                <a:lvl1pPr algn="r">
                  <a:defRPr sz="1600" b="1">
                    <a:solidFill>
                      <a:srgbClr val="404652"/>
                    </a:solidFill>
                  </a:defRPr>
                </a:lvl1pPr>
              </a:lstStyle>
              <a:p>
                <a:r>
                  <a:t>数据库</a:t>
                </a:r>
              </a:p>
            </p:txBody>
          </p:sp>
        </p:grpSp>
      </p:grpSp>
      <p:grpSp>
        <p:nvGrpSpPr>
          <p:cNvPr id="622" name="组合 305"/>
          <p:cNvGrpSpPr/>
          <p:nvPr/>
        </p:nvGrpSpPr>
        <p:grpSpPr>
          <a:xfrm>
            <a:off x="3810178" y="1978476"/>
            <a:ext cx="4576352" cy="4069272"/>
            <a:chOff x="0" y="0"/>
            <a:chExt cx="4576350" cy="4069271"/>
          </a:xfrm>
        </p:grpSpPr>
        <p:sp>
          <p:nvSpPr>
            <p:cNvPr id="610" name="Rectangle 23"/>
            <p:cNvSpPr/>
            <p:nvPr/>
          </p:nvSpPr>
          <p:spPr>
            <a:xfrm>
              <a:off x="946148" y="3277559"/>
              <a:ext cx="791753" cy="791713"/>
            </a:xfrm>
            <a:prstGeom prst="ellipse">
              <a:avLst/>
            </a:prstGeom>
            <a:solidFill>
              <a:srgbClr val="026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11" name="Rectangle 13"/>
            <p:cNvSpPr/>
            <p:nvPr/>
          </p:nvSpPr>
          <p:spPr>
            <a:xfrm>
              <a:off x="946148" y="0"/>
              <a:ext cx="791753" cy="791713"/>
            </a:xfrm>
            <a:prstGeom prst="ellipse">
              <a:avLst/>
            </a:prstGeom>
            <a:solidFill>
              <a:srgbClr val="026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12" name="Rectangle 27"/>
            <p:cNvSpPr/>
            <p:nvPr/>
          </p:nvSpPr>
          <p:spPr>
            <a:xfrm>
              <a:off x="2838447" y="3277560"/>
              <a:ext cx="791753" cy="791713"/>
            </a:xfrm>
            <a:prstGeom prst="ellipse">
              <a:avLst/>
            </a:prstGeom>
            <a:solidFill>
              <a:srgbClr val="026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13" name="Rectangle 26"/>
            <p:cNvSpPr/>
            <p:nvPr/>
          </p:nvSpPr>
          <p:spPr>
            <a:xfrm>
              <a:off x="3784598" y="1638780"/>
              <a:ext cx="791753" cy="791713"/>
            </a:xfrm>
            <a:prstGeom prst="ellipse">
              <a:avLst/>
            </a:prstGeom>
            <a:solidFill>
              <a:srgbClr val="026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14" name="Rectangle 16"/>
            <p:cNvSpPr/>
            <p:nvPr/>
          </p:nvSpPr>
          <p:spPr>
            <a:xfrm>
              <a:off x="-1" y="1638779"/>
              <a:ext cx="791753" cy="791713"/>
            </a:xfrm>
            <a:prstGeom prst="ellipse">
              <a:avLst/>
            </a:prstGeom>
            <a:solidFill>
              <a:srgbClr val="026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15" name="Rectangle 22"/>
            <p:cNvSpPr/>
            <p:nvPr/>
          </p:nvSpPr>
          <p:spPr>
            <a:xfrm>
              <a:off x="2838449" y="0"/>
              <a:ext cx="791753" cy="791713"/>
            </a:xfrm>
            <a:prstGeom prst="ellipse">
              <a:avLst/>
            </a:prstGeom>
            <a:solidFill>
              <a:srgbClr val="026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16" name="Freeform 100"/>
            <p:cNvSpPr/>
            <p:nvPr/>
          </p:nvSpPr>
          <p:spPr>
            <a:xfrm>
              <a:off x="1157597" y="183014"/>
              <a:ext cx="377797" cy="4256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617" y="14355"/>
                  </a:moveTo>
                  <a:lnTo>
                    <a:pt x="16238" y="14626"/>
                  </a:lnTo>
                  <a:lnTo>
                    <a:pt x="15626" y="14897"/>
                  </a:lnTo>
                  <a:lnTo>
                    <a:pt x="15089" y="15100"/>
                  </a:lnTo>
                  <a:lnTo>
                    <a:pt x="8043" y="11443"/>
                  </a:lnTo>
                  <a:lnTo>
                    <a:pt x="8043" y="10224"/>
                  </a:lnTo>
                  <a:lnTo>
                    <a:pt x="15089" y="6500"/>
                  </a:lnTo>
                  <a:lnTo>
                    <a:pt x="15626" y="6771"/>
                  </a:lnTo>
                  <a:lnTo>
                    <a:pt x="16238" y="7042"/>
                  </a:lnTo>
                  <a:lnTo>
                    <a:pt x="16928" y="7110"/>
                  </a:lnTo>
                  <a:lnTo>
                    <a:pt x="17617" y="7245"/>
                  </a:lnTo>
                  <a:lnTo>
                    <a:pt x="18306" y="7110"/>
                  </a:lnTo>
                  <a:lnTo>
                    <a:pt x="19149" y="6907"/>
                  </a:lnTo>
                  <a:lnTo>
                    <a:pt x="19838" y="6636"/>
                  </a:lnTo>
                  <a:lnTo>
                    <a:pt x="20911" y="5688"/>
                  </a:lnTo>
                  <a:lnTo>
                    <a:pt x="21217" y="5078"/>
                  </a:lnTo>
                  <a:lnTo>
                    <a:pt x="21523" y="4334"/>
                  </a:lnTo>
                  <a:lnTo>
                    <a:pt x="21600" y="3589"/>
                  </a:lnTo>
                  <a:lnTo>
                    <a:pt x="21523" y="2979"/>
                  </a:lnTo>
                  <a:lnTo>
                    <a:pt x="21217" y="2234"/>
                  </a:lnTo>
                  <a:lnTo>
                    <a:pt x="20911" y="1625"/>
                  </a:lnTo>
                  <a:lnTo>
                    <a:pt x="20374" y="1151"/>
                  </a:lnTo>
                  <a:lnTo>
                    <a:pt x="19838" y="609"/>
                  </a:lnTo>
                  <a:lnTo>
                    <a:pt x="19149" y="271"/>
                  </a:lnTo>
                  <a:lnTo>
                    <a:pt x="18306" y="135"/>
                  </a:lnTo>
                  <a:lnTo>
                    <a:pt x="17617" y="0"/>
                  </a:lnTo>
                  <a:lnTo>
                    <a:pt x="15932" y="271"/>
                  </a:lnTo>
                  <a:lnTo>
                    <a:pt x="15243" y="609"/>
                  </a:lnTo>
                  <a:lnTo>
                    <a:pt x="14706" y="1151"/>
                  </a:lnTo>
                  <a:lnTo>
                    <a:pt x="14094" y="1625"/>
                  </a:lnTo>
                  <a:lnTo>
                    <a:pt x="13864" y="2234"/>
                  </a:lnTo>
                  <a:lnTo>
                    <a:pt x="13557" y="2979"/>
                  </a:lnTo>
                  <a:lnTo>
                    <a:pt x="13404" y="3589"/>
                  </a:lnTo>
                  <a:lnTo>
                    <a:pt x="13557" y="4198"/>
                  </a:lnTo>
                  <a:lnTo>
                    <a:pt x="6511" y="7990"/>
                  </a:lnTo>
                  <a:lnTo>
                    <a:pt x="5974" y="7651"/>
                  </a:lnTo>
                  <a:lnTo>
                    <a:pt x="5209" y="7381"/>
                  </a:lnTo>
                  <a:lnTo>
                    <a:pt x="4672" y="7245"/>
                  </a:lnTo>
                  <a:lnTo>
                    <a:pt x="3140" y="7245"/>
                  </a:lnTo>
                  <a:lnTo>
                    <a:pt x="2298" y="7516"/>
                  </a:lnTo>
                  <a:lnTo>
                    <a:pt x="1762" y="7855"/>
                  </a:lnTo>
                  <a:lnTo>
                    <a:pt x="1072" y="8261"/>
                  </a:lnTo>
                  <a:lnTo>
                    <a:pt x="689" y="8870"/>
                  </a:lnTo>
                  <a:lnTo>
                    <a:pt x="230" y="9480"/>
                  </a:lnTo>
                  <a:lnTo>
                    <a:pt x="0" y="10089"/>
                  </a:lnTo>
                  <a:lnTo>
                    <a:pt x="0" y="11579"/>
                  </a:lnTo>
                  <a:lnTo>
                    <a:pt x="230" y="12188"/>
                  </a:lnTo>
                  <a:lnTo>
                    <a:pt x="689" y="12797"/>
                  </a:lnTo>
                  <a:lnTo>
                    <a:pt x="1072" y="13407"/>
                  </a:lnTo>
                  <a:lnTo>
                    <a:pt x="1762" y="13745"/>
                  </a:lnTo>
                  <a:lnTo>
                    <a:pt x="2298" y="14152"/>
                  </a:lnTo>
                  <a:lnTo>
                    <a:pt x="3140" y="14355"/>
                  </a:lnTo>
                  <a:lnTo>
                    <a:pt x="4672" y="14355"/>
                  </a:lnTo>
                  <a:lnTo>
                    <a:pt x="5209" y="14287"/>
                  </a:lnTo>
                  <a:lnTo>
                    <a:pt x="5974" y="14016"/>
                  </a:lnTo>
                  <a:lnTo>
                    <a:pt x="6511" y="13678"/>
                  </a:lnTo>
                  <a:lnTo>
                    <a:pt x="13557" y="17470"/>
                  </a:lnTo>
                  <a:lnTo>
                    <a:pt x="13404" y="18079"/>
                  </a:lnTo>
                  <a:lnTo>
                    <a:pt x="13557" y="18824"/>
                  </a:lnTo>
                  <a:lnTo>
                    <a:pt x="13864" y="19433"/>
                  </a:lnTo>
                  <a:lnTo>
                    <a:pt x="14094" y="20043"/>
                  </a:lnTo>
                  <a:lnTo>
                    <a:pt x="14706" y="20517"/>
                  </a:lnTo>
                  <a:lnTo>
                    <a:pt x="15243" y="20991"/>
                  </a:lnTo>
                  <a:lnTo>
                    <a:pt x="15932" y="21397"/>
                  </a:lnTo>
                  <a:lnTo>
                    <a:pt x="16774" y="21532"/>
                  </a:lnTo>
                  <a:lnTo>
                    <a:pt x="17617" y="21600"/>
                  </a:lnTo>
                  <a:lnTo>
                    <a:pt x="18306" y="21532"/>
                  </a:lnTo>
                  <a:lnTo>
                    <a:pt x="19149" y="21397"/>
                  </a:lnTo>
                  <a:lnTo>
                    <a:pt x="19838" y="20991"/>
                  </a:lnTo>
                  <a:lnTo>
                    <a:pt x="20911" y="20043"/>
                  </a:lnTo>
                  <a:lnTo>
                    <a:pt x="21523" y="18824"/>
                  </a:lnTo>
                  <a:lnTo>
                    <a:pt x="21600" y="18079"/>
                  </a:lnTo>
                  <a:lnTo>
                    <a:pt x="21523" y="17334"/>
                  </a:lnTo>
                  <a:lnTo>
                    <a:pt x="21217" y="16589"/>
                  </a:lnTo>
                  <a:lnTo>
                    <a:pt x="20911" y="15980"/>
                  </a:lnTo>
                  <a:lnTo>
                    <a:pt x="20374" y="15506"/>
                  </a:lnTo>
                  <a:lnTo>
                    <a:pt x="19838" y="14964"/>
                  </a:lnTo>
                  <a:lnTo>
                    <a:pt x="19149" y="14761"/>
                  </a:lnTo>
                  <a:lnTo>
                    <a:pt x="18306" y="14490"/>
                  </a:lnTo>
                  <a:lnTo>
                    <a:pt x="17617" y="1435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617" name="AutoShape 115"/>
            <p:cNvSpPr/>
            <p:nvPr/>
          </p:nvSpPr>
          <p:spPr>
            <a:xfrm>
              <a:off x="4010938" y="1808329"/>
              <a:ext cx="339072" cy="4525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800" y="12826"/>
                  </a:moveTo>
                  <a:lnTo>
                    <a:pt x="19800" y="15526"/>
                  </a:lnTo>
                  <a:cubicBezTo>
                    <a:pt x="19800" y="18130"/>
                    <a:pt x="16972" y="20250"/>
                    <a:pt x="13499" y="20250"/>
                  </a:cubicBezTo>
                  <a:lnTo>
                    <a:pt x="8099" y="20250"/>
                  </a:lnTo>
                  <a:cubicBezTo>
                    <a:pt x="4627" y="20250"/>
                    <a:pt x="1800" y="18130"/>
                    <a:pt x="1800" y="15526"/>
                  </a:cubicBezTo>
                  <a:lnTo>
                    <a:pt x="1800" y="10800"/>
                  </a:lnTo>
                  <a:cubicBezTo>
                    <a:pt x="1800" y="10427"/>
                    <a:pt x="2203" y="10124"/>
                    <a:pt x="2699" y="10124"/>
                  </a:cubicBezTo>
                  <a:lnTo>
                    <a:pt x="18899" y="10124"/>
                  </a:lnTo>
                  <a:cubicBezTo>
                    <a:pt x="19396" y="10124"/>
                    <a:pt x="19800" y="10427"/>
                    <a:pt x="19800" y="10800"/>
                  </a:cubicBezTo>
                  <a:cubicBezTo>
                    <a:pt x="19800" y="10800"/>
                    <a:pt x="19800" y="12826"/>
                    <a:pt x="19800" y="12826"/>
                  </a:cubicBezTo>
                  <a:close/>
                  <a:moveTo>
                    <a:pt x="14400" y="6075"/>
                  </a:moveTo>
                  <a:lnTo>
                    <a:pt x="14400" y="8774"/>
                  </a:lnTo>
                  <a:lnTo>
                    <a:pt x="7200" y="8774"/>
                  </a:lnTo>
                  <a:lnTo>
                    <a:pt x="7200" y="6075"/>
                  </a:lnTo>
                  <a:cubicBezTo>
                    <a:pt x="7200" y="4583"/>
                    <a:pt x="8811" y="3375"/>
                    <a:pt x="10800" y="3375"/>
                  </a:cubicBezTo>
                  <a:cubicBezTo>
                    <a:pt x="12788" y="3375"/>
                    <a:pt x="14400" y="4583"/>
                    <a:pt x="14400" y="6075"/>
                  </a:cubicBezTo>
                  <a:moveTo>
                    <a:pt x="4499" y="6075"/>
                  </a:moveTo>
                  <a:cubicBezTo>
                    <a:pt x="4499" y="3465"/>
                    <a:pt x="7320" y="1350"/>
                    <a:pt x="10800" y="1350"/>
                  </a:cubicBezTo>
                  <a:cubicBezTo>
                    <a:pt x="14279" y="1350"/>
                    <a:pt x="17100" y="3465"/>
                    <a:pt x="17100" y="6075"/>
                  </a:cubicBezTo>
                  <a:lnTo>
                    <a:pt x="17100" y="8774"/>
                  </a:lnTo>
                  <a:lnTo>
                    <a:pt x="15299" y="8774"/>
                  </a:lnTo>
                  <a:lnTo>
                    <a:pt x="15299" y="6076"/>
                  </a:lnTo>
                  <a:cubicBezTo>
                    <a:pt x="15299" y="4212"/>
                    <a:pt x="13285" y="2701"/>
                    <a:pt x="10800" y="2701"/>
                  </a:cubicBezTo>
                  <a:cubicBezTo>
                    <a:pt x="8314" y="2701"/>
                    <a:pt x="6299" y="4212"/>
                    <a:pt x="6299" y="6076"/>
                  </a:cubicBezTo>
                  <a:lnTo>
                    <a:pt x="6299" y="8774"/>
                  </a:lnTo>
                  <a:lnTo>
                    <a:pt x="4499" y="8774"/>
                  </a:lnTo>
                  <a:cubicBezTo>
                    <a:pt x="4499" y="8774"/>
                    <a:pt x="4499" y="6075"/>
                    <a:pt x="4499" y="6075"/>
                  </a:cubicBezTo>
                  <a:close/>
                  <a:moveTo>
                    <a:pt x="18899" y="8774"/>
                  </a:moveTo>
                  <a:lnTo>
                    <a:pt x="18899" y="6075"/>
                  </a:lnTo>
                  <a:cubicBezTo>
                    <a:pt x="18899" y="2719"/>
                    <a:pt x="15274" y="0"/>
                    <a:pt x="10800" y="0"/>
                  </a:cubicBezTo>
                  <a:cubicBezTo>
                    <a:pt x="6325" y="0"/>
                    <a:pt x="2699" y="2719"/>
                    <a:pt x="2699" y="6075"/>
                  </a:cubicBezTo>
                  <a:lnTo>
                    <a:pt x="2699" y="8774"/>
                  </a:lnTo>
                  <a:cubicBezTo>
                    <a:pt x="1208" y="8774"/>
                    <a:pt x="0" y="9681"/>
                    <a:pt x="0" y="10800"/>
                  </a:cubicBezTo>
                  <a:lnTo>
                    <a:pt x="0" y="15526"/>
                  </a:lnTo>
                  <a:cubicBezTo>
                    <a:pt x="0" y="18881"/>
                    <a:pt x="3625" y="21600"/>
                    <a:pt x="8099" y="21600"/>
                  </a:cubicBezTo>
                  <a:lnTo>
                    <a:pt x="13499" y="21600"/>
                  </a:lnTo>
                  <a:cubicBezTo>
                    <a:pt x="17974" y="21600"/>
                    <a:pt x="21600" y="18881"/>
                    <a:pt x="21600" y="15526"/>
                  </a:cubicBezTo>
                  <a:lnTo>
                    <a:pt x="21600" y="10800"/>
                  </a:lnTo>
                  <a:cubicBezTo>
                    <a:pt x="21600" y="9681"/>
                    <a:pt x="20391" y="8774"/>
                    <a:pt x="18899" y="8774"/>
                  </a:cubicBezTo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defTabSz="457200">
                <a:defRPr sz="3000">
                  <a:solidFill>
                    <a:srgbClr val="FFFFFF"/>
                  </a:solidFill>
                  <a:effectLst>
                    <a:outerShdw blurRad="38100" dist="38100" dir="2700000" rotWithShape="0">
                      <a:srgbClr val="000000"/>
                    </a:outerShdw>
                  </a:effectLst>
                </a:defRPr>
              </a:pPr>
            </a:p>
          </p:txBody>
        </p:sp>
        <p:sp>
          <p:nvSpPr>
            <p:cNvPr id="618" name="Freeform 23"/>
            <p:cNvSpPr/>
            <p:nvPr/>
          </p:nvSpPr>
          <p:spPr>
            <a:xfrm>
              <a:off x="2992215" y="3472546"/>
              <a:ext cx="484217" cy="4017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701" y="7033"/>
                  </a:moveTo>
                  <a:lnTo>
                    <a:pt x="19167" y="7176"/>
                  </a:lnTo>
                  <a:lnTo>
                    <a:pt x="18811" y="7535"/>
                  </a:lnTo>
                  <a:lnTo>
                    <a:pt x="18514" y="7894"/>
                  </a:lnTo>
                  <a:lnTo>
                    <a:pt x="18396" y="8611"/>
                  </a:lnTo>
                  <a:lnTo>
                    <a:pt x="18514" y="9114"/>
                  </a:lnTo>
                  <a:lnTo>
                    <a:pt x="18811" y="9616"/>
                  </a:lnTo>
                  <a:lnTo>
                    <a:pt x="19167" y="9903"/>
                  </a:lnTo>
                  <a:lnTo>
                    <a:pt x="19701" y="9975"/>
                  </a:lnTo>
                  <a:lnTo>
                    <a:pt x="20116" y="9903"/>
                  </a:lnTo>
                  <a:lnTo>
                    <a:pt x="20532" y="9616"/>
                  </a:lnTo>
                  <a:lnTo>
                    <a:pt x="20769" y="9114"/>
                  </a:lnTo>
                  <a:lnTo>
                    <a:pt x="20888" y="8611"/>
                  </a:lnTo>
                  <a:lnTo>
                    <a:pt x="20769" y="7894"/>
                  </a:lnTo>
                  <a:lnTo>
                    <a:pt x="20532" y="7535"/>
                  </a:lnTo>
                  <a:lnTo>
                    <a:pt x="20116" y="7176"/>
                  </a:lnTo>
                  <a:lnTo>
                    <a:pt x="19701" y="7033"/>
                  </a:lnTo>
                  <a:close/>
                  <a:moveTo>
                    <a:pt x="2077" y="7033"/>
                  </a:moveTo>
                  <a:lnTo>
                    <a:pt x="1484" y="7176"/>
                  </a:lnTo>
                  <a:lnTo>
                    <a:pt x="890" y="7894"/>
                  </a:lnTo>
                  <a:lnTo>
                    <a:pt x="771" y="8611"/>
                  </a:lnTo>
                  <a:lnTo>
                    <a:pt x="890" y="9114"/>
                  </a:lnTo>
                  <a:lnTo>
                    <a:pt x="1187" y="9616"/>
                  </a:lnTo>
                  <a:lnTo>
                    <a:pt x="1484" y="9903"/>
                  </a:lnTo>
                  <a:lnTo>
                    <a:pt x="2077" y="9975"/>
                  </a:lnTo>
                  <a:lnTo>
                    <a:pt x="2492" y="9903"/>
                  </a:lnTo>
                  <a:lnTo>
                    <a:pt x="2908" y="9616"/>
                  </a:lnTo>
                  <a:lnTo>
                    <a:pt x="3145" y="9114"/>
                  </a:lnTo>
                  <a:lnTo>
                    <a:pt x="3204" y="8611"/>
                  </a:lnTo>
                  <a:lnTo>
                    <a:pt x="3145" y="7894"/>
                  </a:lnTo>
                  <a:lnTo>
                    <a:pt x="2908" y="7535"/>
                  </a:lnTo>
                  <a:lnTo>
                    <a:pt x="2492" y="7176"/>
                  </a:lnTo>
                  <a:lnTo>
                    <a:pt x="2077" y="7033"/>
                  </a:lnTo>
                  <a:close/>
                  <a:moveTo>
                    <a:pt x="16022" y="4306"/>
                  </a:moveTo>
                  <a:lnTo>
                    <a:pt x="15607" y="4449"/>
                  </a:lnTo>
                  <a:lnTo>
                    <a:pt x="15310" y="4521"/>
                  </a:lnTo>
                  <a:lnTo>
                    <a:pt x="14954" y="4664"/>
                  </a:lnTo>
                  <a:lnTo>
                    <a:pt x="14716" y="4951"/>
                  </a:lnTo>
                  <a:lnTo>
                    <a:pt x="14538" y="5310"/>
                  </a:lnTo>
                  <a:lnTo>
                    <a:pt x="14301" y="5741"/>
                  </a:lnTo>
                  <a:lnTo>
                    <a:pt x="14182" y="6100"/>
                  </a:lnTo>
                  <a:lnTo>
                    <a:pt x="14182" y="7033"/>
                  </a:lnTo>
                  <a:lnTo>
                    <a:pt x="14301" y="7391"/>
                  </a:lnTo>
                  <a:lnTo>
                    <a:pt x="14538" y="7822"/>
                  </a:lnTo>
                  <a:lnTo>
                    <a:pt x="14954" y="8324"/>
                  </a:lnTo>
                  <a:lnTo>
                    <a:pt x="15310" y="8611"/>
                  </a:lnTo>
                  <a:lnTo>
                    <a:pt x="15607" y="8683"/>
                  </a:lnTo>
                  <a:lnTo>
                    <a:pt x="16378" y="8683"/>
                  </a:lnTo>
                  <a:lnTo>
                    <a:pt x="16675" y="8611"/>
                  </a:lnTo>
                  <a:lnTo>
                    <a:pt x="17031" y="8324"/>
                  </a:lnTo>
                  <a:lnTo>
                    <a:pt x="17327" y="8037"/>
                  </a:lnTo>
                  <a:lnTo>
                    <a:pt x="17565" y="7822"/>
                  </a:lnTo>
                  <a:lnTo>
                    <a:pt x="17624" y="7391"/>
                  </a:lnTo>
                  <a:lnTo>
                    <a:pt x="17743" y="7033"/>
                  </a:lnTo>
                  <a:lnTo>
                    <a:pt x="17862" y="6530"/>
                  </a:lnTo>
                  <a:lnTo>
                    <a:pt x="17743" y="6100"/>
                  </a:lnTo>
                  <a:lnTo>
                    <a:pt x="17624" y="5741"/>
                  </a:lnTo>
                  <a:lnTo>
                    <a:pt x="17565" y="5310"/>
                  </a:lnTo>
                  <a:lnTo>
                    <a:pt x="17327" y="4951"/>
                  </a:lnTo>
                  <a:lnTo>
                    <a:pt x="17031" y="4664"/>
                  </a:lnTo>
                  <a:lnTo>
                    <a:pt x="16675" y="4521"/>
                  </a:lnTo>
                  <a:lnTo>
                    <a:pt x="16378" y="4449"/>
                  </a:lnTo>
                  <a:lnTo>
                    <a:pt x="16022" y="4306"/>
                  </a:lnTo>
                  <a:close/>
                  <a:moveTo>
                    <a:pt x="21600" y="17797"/>
                  </a:moveTo>
                  <a:lnTo>
                    <a:pt x="19582" y="17797"/>
                  </a:lnTo>
                  <a:lnTo>
                    <a:pt x="19582" y="12630"/>
                  </a:lnTo>
                  <a:lnTo>
                    <a:pt x="19464" y="11984"/>
                  </a:lnTo>
                  <a:lnTo>
                    <a:pt x="19048" y="10908"/>
                  </a:lnTo>
                  <a:lnTo>
                    <a:pt x="19701" y="10764"/>
                  </a:lnTo>
                  <a:lnTo>
                    <a:pt x="19998" y="10908"/>
                  </a:lnTo>
                  <a:lnTo>
                    <a:pt x="20473" y="11051"/>
                  </a:lnTo>
                  <a:lnTo>
                    <a:pt x="20769" y="11338"/>
                  </a:lnTo>
                  <a:lnTo>
                    <a:pt x="21066" y="11553"/>
                  </a:lnTo>
                  <a:lnTo>
                    <a:pt x="21303" y="11984"/>
                  </a:lnTo>
                  <a:lnTo>
                    <a:pt x="21541" y="12343"/>
                  </a:lnTo>
                  <a:lnTo>
                    <a:pt x="21600" y="12773"/>
                  </a:lnTo>
                  <a:lnTo>
                    <a:pt x="21600" y="17797"/>
                  </a:lnTo>
                  <a:close/>
                  <a:moveTo>
                    <a:pt x="5697" y="4306"/>
                  </a:moveTo>
                  <a:lnTo>
                    <a:pt x="5281" y="4449"/>
                  </a:lnTo>
                  <a:lnTo>
                    <a:pt x="4925" y="4521"/>
                  </a:lnTo>
                  <a:lnTo>
                    <a:pt x="4629" y="4664"/>
                  </a:lnTo>
                  <a:lnTo>
                    <a:pt x="4391" y="4951"/>
                  </a:lnTo>
                  <a:lnTo>
                    <a:pt x="4213" y="5310"/>
                  </a:lnTo>
                  <a:lnTo>
                    <a:pt x="3976" y="5741"/>
                  </a:lnTo>
                  <a:lnTo>
                    <a:pt x="3857" y="6100"/>
                  </a:lnTo>
                  <a:lnTo>
                    <a:pt x="3857" y="7033"/>
                  </a:lnTo>
                  <a:lnTo>
                    <a:pt x="3976" y="7391"/>
                  </a:lnTo>
                  <a:lnTo>
                    <a:pt x="4213" y="7822"/>
                  </a:lnTo>
                  <a:lnTo>
                    <a:pt x="4629" y="8324"/>
                  </a:lnTo>
                  <a:lnTo>
                    <a:pt x="4925" y="8611"/>
                  </a:lnTo>
                  <a:lnTo>
                    <a:pt x="5281" y="8683"/>
                  </a:lnTo>
                  <a:lnTo>
                    <a:pt x="6053" y="8683"/>
                  </a:lnTo>
                  <a:lnTo>
                    <a:pt x="6349" y="8611"/>
                  </a:lnTo>
                  <a:lnTo>
                    <a:pt x="6646" y="8324"/>
                  </a:lnTo>
                  <a:lnTo>
                    <a:pt x="7002" y="8037"/>
                  </a:lnTo>
                  <a:lnTo>
                    <a:pt x="7240" y="7822"/>
                  </a:lnTo>
                  <a:lnTo>
                    <a:pt x="7299" y="7391"/>
                  </a:lnTo>
                  <a:lnTo>
                    <a:pt x="7418" y="7033"/>
                  </a:lnTo>
                  <a:lnTo>
                    <a:pt x="7536" y="6530"/>
                  </a:lnTo>
                  <a:lnTo>
                    <a:pt x="7418" y="6100"/>
                  </a:lnTo>
                  <a:lnTo>
                    <a:pt x="7299" y="5741"/>
                  </a:lnTo>
                  <a:lnTo>
                    <a:pt x="7240" y="5310"/>
                  </a:lnTo>
                  <a:lnTo>
                    <a:pt x="7002" y="4951"/>
                  </a:lnTo>
                  <a:lnTo>
                    <a:pt x="6646" y="4664"/>
                  </a:lnTo>
                  <a:lnTo>
                    <a:pt x="6349" y="4521"/>
                  </a:lnTo>
                  <a:lnTo>
                    <a:pt x="6053" y="4449"/>
                  </a:lnTo>
                  <a:lnTo>
                    <a:pt x="5697" y="4306"/>
                  </a:lnTo>
                  <a:close/>
                  <a:moveTo>
                    <a:pt x="2077" y="10764"/>
                  </a:moveTo>
                  <a:lnTo>
                    <a:pt x="2611" y="10908"/>
                  </a:lnTo>
                  <a:lnTo>
                    <a:pt x="2255" y="11984"/>
                  </a:lnTo>
                  <a:lnTo>
                    <a:pt x="2136" y="12630"/>
                  </a:lnTo>
                  <a:lnTo>
                    <a:pt x="2077" y="13132"/>
                  </a:lnTo>
                  <a:lnTo>
                    <a:pt x="2077" y="17797"/>
                  </a:lnTo>
                  <a:lnTo>
                    <a:pt x="0" y="17797"/>
                  </a:lnTo>
                  <a:lnTo>
                    <a:pt x="0" y="12773"/>
                  </a:lnTo>
                  <a:lnTo>
                    <a:pt x="119" y="12343"/>
                  </a:lnTo>
                  <a:lnTo>
                    <a:pt x="356" y="11984"/>
                  </a:lnTo>
                  <a:lnTo>
                    <a:pt x="534" y="11553"/>
                  </a:lnTo>
                  <a:lnTo>
                    <a:pt x="890" y="11338"/>
                  </a:lnTo>
                  <a:lnTo>
                    <a:pt x="1187" y="11051"/>
                  </a:lnTo>
                  <a:lnTo>
                    <a:pt x="1602" y="10908"/>
                  </a:lnTo>
                  <a:lnTo>
                    <a:pt x="2077" y="10764"/>
                  </a:lnTo>
                  <a:close/>
                  <a:moveTo>
                    <a:pt x="10859" y="0"/>
                  </a:moveTo>
                  <a:lnTo>
                    <a:pt x="10325" y="0"/>
                  </a:lnTo>
                  <a:lnTo>
                    <a:pt x="9791" y="287"/>
                  </a:lnTo>
                  <a:lnTo>
                    <a:pt x="9376" y="502"/>
                  </a:lnTo>
                  <a:lnTo>
                    <a:pt x="8960" y="933"/>
                  </a:lnTo>
                  <a:lnTo>
                    <a:pt x="8604" y="1435"/>
                  </a:lnTo>
                  <a:lnTo>
                    <a:pt x="8367" y="1938"/>
                  </a:lnTo>
                  <a:lnTo>
                    <a:pt x="8189" y="2583"/>
                  </a:lnTo>
                  <a:lnTo>
                    <a:pt x="8189" y="3875"/>
                  </a:lnTo>
                  <a:lnTo>
                    <a:pt x="8367" y="4449"/>
                  </a:lnTo>
                  <a:lnTo>
                    <a:pt x="8604" y="5095"/>
                  </a:lnTo>
                  <a:lnTo>
                    <a:pt x="8960" y="5454"/>
                  </a:lnTo>
                  <a:lnTo>
                    <a:pt x="9376" y="5813"/>
                  </a:lnTo>
                  <a:lnTo>
                    <a:pt x="9791" y="6243"/>
                  </a:lnTo>
                  <a:lnTo>
                    <a:pt x="10859" y="6530"/>
                  </a:lnTo>
                  <a:lnTo>
                    <a:pt x="11393" y="6387"/>
                  </a:lnTo>
                  <a:lnTo>
                    <a:pt x="11868" y="6243"/>
                  </a:lnTo>
                  <a:lnTo>
                    <a:pt x="12402" y="5813"/>
                  </a:lnTo>
                  <a:lnTo>
                    <a:pt x="12996" y="5095"/>
                  </a:lnTo>
                  <a:lnTo>
                    <a:pt x="13352" y="4449"/>
                  </a:lnTo>
                  <a:lnTo>
                    <a:pt x="13470" y="3875"/>
                  </a:lnTo>
                  <a:lnTo>
                    <a:pt x="13589" y="3229"/>
                  </a:lnTo>
                  <a:lnTo>
                    <a:pt x="13352" y="1938"/>
                  </a:lnTo>
                  <a:lnTo>
                    <a:pt x="12996" y="1435"/>
                  </a:lnTo>
                  <a:lnTo>
                    <a:pt x="12699" y="933"/>
                  </a:lnTo>
                  <a:lnTo>
                    <a:pt x="12402" y="502"/>
                  </a:lnTo>
                  <a:lnTo>
                    <a:pt x="11868" y="287"/>
                  </a:lnTo>
                  <a:lnTo>
                    <a:pt x="11393" y="0"/>
                  </a:lnTo>
                  <a:lnTo>
                    <a:pt x="10859" y="0"/>
                  </a:lnTo>
                  <a:close/>
                  <a:moveTo>
                    <a:pt x="18930" y="19519"/>
                  </a:moveTo>
                  <a:lnTo>
                    <a:pt x="15725" y="19519"/>
                  </a:lnTo>
                  <a:lnTo>
                    <a:pt x="15725" y="11697"/>
                  </a:lnTo>
                  <a:lnTo>
                    <a:pt x="15607" y="11051"/>
                  </a:lnTo>
                  <a:lnTo>
                    <a:pt x="15369" y="10405"/>
                  </a:lnTo>
                  <a:lnTo>
                    <a:pt x="15191" y="9759"/>
                  </a:lnTo>
                  <a:lnTo>
                    <a:pt x="15607" y="9616"/>
                  </a:lnTo>
                  <a:lnTo>
                    <a:pt x="16022" y="9616"/>
                  </a:lnTo>
                  <a:lnTo>
                    <a:pt x="17090" y="9903"/>
                  </a:lnTo>
                  <a:lnTo>
                    <a:pt x="17624" y="10262"/>
                  </a:lnTo>
                  <a:lnTo>
                    <a:pt x="18099" y="10692"/>
                  </a:lnTo>
                  <a:lnTo>
                    <a:pt x="18396" y="11195"/>
                  </a:lnTo>
                  <a:lnTo>
                    <a:pt x="18752" y="11841"/>
                  </a:lnTo>
                  <a:lnTo>
                    <a:pt x="18811" y="12486"/>
                  </a:lnTo>
                  <a:lnTo>
                    <a:pt x="18930" y="13132"/>
                  </a:lnTo>
                  <a:lnTo>
                    <a:pt x="18930" y="19519"/>
                  </a:lnTo>
                  <a:close/>
                  <a:moveTo>
                    <a:pt x="5934" y="12486"/>
                  </a:moveTo>
                  <a:lnTo>
                    <a:pt x="5934" y="19519"/>
                  </a:lnTo>
                  <a:lnTo>
                    <a:pt x="2670" y="19519"/>
                  </a:lnTo>
                  <a:lnTo>
                    <a:pt x="2670" y="13132"/>
                  </a:lnTo>
                  <a:lnTo>
                    <a:pt x="2789" y="12486"/>
                  </a:lnTo>
                  <a:lnTo>
                    <a:pt x="3026" y="11841"/>
                  </a:lnTo>
                  <a:lnTo>
                    <a:pt x="3204" y="11195"/>
                  </a:lnTo>
                  <a:lnTo>
                    <a:pt x="3560" y="10692"/>
                  </a:lnTo>
                  <a:lnTo>
                    <a:pt x="3976" y="10262"/>
                  </a:lnTo>
                  <a:lnTo>
                    <a:pt x="4510" y="9903"/>
                  </a:lnTo>
                  <a:lnTo>
                    <a:pt x="5044" y="9759"/>
                  </a:lnTo>
                  <a:lnTo>
                    <a:pt x="5697" y="9616"/>
                  </a:lnTo>
                  <a:lnTo>
                    <a:pt x="6112" y="9616"/>
                  </a:lnTo>
                  <a:lnTo>
                    <a:pt x="6468" y="9759"/>
                  </a:lnTo>
                  <a:lnTo>
                    <a:pt x="6231" y="10405"/>
                  </a:lnTo>
                  <a:lnTo>
                    <a:pt x="6053" y="11051"/>
                  </a:lnTo>
                  <a:lnTo>
                    <a:pt x="5934" y="11697"/>
                  </a:lnTo>
                  <a:lnTo>
                    <a:pt x="5934" y="12486"/>
                  </a:lnTo>
                  <a:close/>
                  <a:moveTo>
                    <a:pt x="6587" y="21600"/>
                  </a:moveTo>
                  <a:lnTo>
                    <a:pt x="15073" y="21600"/>
                  </a:lnTo>
                  <a:lnTo>
                    <a:pt x="15073" y="12486"/>
                  </a:lnTo>
                  <a:lnTo>
                    <a:pt x="14954" y="11410"/>
                  </a:lnTo>
                  <a:lnTo>
                    <a:pt x="14716" y="10405"/>
                  </a:lnTo>
                  <a:lnTo>
                    <a:pt x="14301" y="9616"/>
                  </a:lnTo>
                  <a:lnTo>
                    <a:pt x="13767" y="8827"/>
                  </a:lnTo>
                  <a:lnTo>
                    <a:pt x="13233" y="8181"/>
                  </a:lnTo>
                  <a:lnTo>
                    <a:pt x="12462" y="7822"/>
                  </a:lnTo>
                  <a:lnTo>
                    <a:pt x="11749" y="7391"/>
                  </a:lnTo>
                  <a:lnTo>
                    <a:pt x="10859" y="7248"/>
                  </a:lnTo>
                  <a:lnTo>
                    <a:pt x="10029" y="7391"/>
                  </a:lnTo>
                  <a:lnTo>
                    <a:pt x="9138" y="7822"/>
                  </a:lnTo>
                  <a:lnTo>
                    <a:pt x="8486" y="8181"/>
                  </a:lnTo>
                  <a:lnTo>
                    <a:pt x="7833" y="8827"/>
                  </a:lnTo>
                  <a:lnTo>
                    <a:pt x="7299" y="9616"/>
                  </a:lnTo>
                  <a:lnTo>
                    <a:pt x="6884" y="10405"/>
                  </a:lnTo>
                  <a:lnTo>
                    <a:pt x="6646" y="11410"/>
                  </a:lnTo>
                  <a:lnTo>
                    <a:pt x="6587" y="12486"/>
                  </a:lnTo>
                  <a:lnTo>
                    <a:pt x="6587" y="2160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619" name="Freeform 21"/>
            <p:cNvSpPr/>
            <p:nvPr/>
          </p:nvSpPr>
          <p:spPr>
            <a:xfrm>
              <a:off x="1221905" y="3664708"/>
              <a:ext cx="243007" cy="4544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7" y="0"/>
                  </a:moveTo>
                  <a:lnTo>
                    <a:pt x="19668" y="0"/>
                  </a:lnTo>
                  <a:lnTo>
                    <a:pt x="20107" y="480"/>
                  </a:lnTo>
                  <a:lnTo>
                    <a:pt x="20459" y="960"/>
                  </a:lnTo>
                  <a:lnTo>
                    <a:pt x="20722" y="2400"/>
                  </a:lnTo>
                  <a:lnTo>
                    <a:pt x="21073" y="3360"/>
                  </a:lnTo>
                  <a:lnTo>
                    <a:pt x="21249" y="5280"/>
                  </a:lnTo>
                  <a:lnTo>
                    <a:pt x="21512" y="6720"/>
                  </a:lnTo>
                  <a:lnTo>
                    <a:pt x="21600" y="8640"/>
                  </a:lnTo>
                  <a:lnTo>
                    <a:pt x="21600" y="13440"/>
                  </a:lnTo>
                  <a:lnTo>
                    <a:pt x="21512" y="15360"/>
                  </a:lnTo>
                  <a:lnTo>
                    <a:pt x="21249" y="17280"/>
                  </a:lnTo>
                  <a:lnTo>
                    <a:pt x="21073" y="18720"/>
                  </a:lnTo>
                  <a:lnTo>
                    <a:pt x="20722" y="20160"/>
                  </a:lnTo>
                  <a:lnTo>
                    <a:pt x="20459" y="21120"/>
                  </a:lnTo>
                  <a:lnTo>
                    <a:pt x="20107" y="21600"/>
                  </a:lnTo>
                  <a:lnTo>
                    <a:pt x="1668" y="21600"/>
                  </a:lnTo>
                  <a:lnTo>
                    <a:pt x="1229" y="21120"/>
                  </a:lnTo>
                  <a:lnTo>
                    <a:pt x="878" y="20160"/>
                  </a:lnTo>
                  <a:lnTo>
                    <a:pt x="527" y="18720"/>
                  </a:lnTo>
                  <a:lnTo>
                    <a:pt x="351" y="17280"/>
                  </a:lnTo>
                  <a:lnTo>
                    <a:pt x="263" y="15360"/>
                  </a:lnTo>
                  <a:lnTo>
                    <a:pt x="0" y="13440"/>
                  </a:lnTo>
                  <a:lnTo>
                    <a:pt x="0" y="8640"/>
                  </a:lnTo>
                  <a:lnTo>
                    <a:pt x="263" y="6720"/>
                  </a:lnTo>
                  <a:lnTo>
                    <a:pt x="351" y="5280"/>
                  </a:lnTo>
                  <a:lnTo>
                    <a:pt x="527" y="3360"/>
                  </a:lnTo>
                  <a:lnTo>
                    <a:pt x="878" y="2400"/>
                  </a:lnTo>
                  <a:lnTo>
                    <a:pt x="1229" y="960"/>
                  </a:lnTo>
                  <a:lnTo>
                    <a:pt x="2107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620" name="KSO_Shape"/>
            <p:cNvSpPr/>
            <p:nvPr/>
          </p:nvSpPr>
          <p:spPr>
            <a:xfrm>
              <a:off x="3041181" y="202712"/>
              <a:ext cx="386288" cy="3862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815" y="12022"/>
                  </a:moveTo>
                  <a:lnTo>
                    <a:pt x="12154" y="12111"/>
                  </a:lnTo>
                  <a:lnTo>
                    <a:pt x="12465" y="12195"/>
                  </a:lnTo>
                  <a:lnTo>
                    <a:pt x="12744" y="12273"/>
                  </a:lnTo>
                  <a:lnTo>
                    <a:pt x="12995" y="12350"/>
                  </a:lnTo>
                  <a:lnTo>
                    <a:pt x="13210" y="12425"/>
                  </a:lnTo>
                  <a:lnTo>
                    <a:pt x="13394" y="12495"/>
                  </a:lnTo>
                  <a:lnTo>
                    <a:pt x="13475" y="12530"/>
                  </a:lnTo>
                  <a:lnTo>
                    <a:pt x="13546" y="12562"/>
                  </a:lnTo>
                  <a:lnTo>
                    <a:pt x="13613" y="12594"/>
                  </a:lnTo>
                  <a:lnTo>
                    <a:pt x="13670" y="12626"/>
                  </a:lnTo>
                  <a:lnTo>
                    <a:pt x="13761" y="12686"/>
                  </a:lnTo>
                  <a:lnTo>
                    <a:pt x="13843" y="12742"/>
                  </a:lnTo>
                  <a:lnTo>
                    <a:pt x="13924" y="12806"/>
                  </a:lnTo>
                  <a:lnTo>
                    <a:pt x="13998" y="12873"/>
                  </a:lnTo>
                  <a:lnTo>
                    <a:pt x="14065" y="12940"/>
                  </a:lnTo>
                  <a:lnTo>
                    <a:pt x="14125" y="13010"/>
                  </a:lnTo>
                  <a:lnTo>
                    <a:pt x="14182" y="13084"/>
                  </a:lnTo>
                  <a:lnTo>
                    <a:pt x="14231" y="13162"/>
                  </a:lnTo>
                  <a:lnTo>
                    <a:pt x="14277" y="13236"/>
                  </a:lnTo>
                  <a:lnTo>
                    <a:pt x="14312" y="13317"/>
                  </a:lnTo>
                  <a:lnTo>
                    <a:pt x="14348" y="13402"/>
                  </a:lnTo>
                  <a:lnTo>
                    <a:pt x="14372" y="13490"/>
                  </a:lnTo>
                  <a:lnTo>
                    <a:pt x="14394" y="13578"/>
                  </a:lnTo>
                  <a:lnTo>
                    <a:pt x="14408" y="13670"/>
                  </a:lnTo>
                  <a:lnTo>
                    <a:pt x="14415" y="13765"/>
                  </a:lnTo>
                  <a:lnTo>
                    <a:pt x="14418" y="13860"/>
                  </a:lnTo>
                  <a:lnTo>
                    <a:pt x="14415" y="13970"/>
                  </a:lnTo>
                  <a:lnTo>
                    <a:pt x="14404" y="14076"/>
                  </a:lnTo>
                  <a:lnTo>
                    <a:pt x="14390" y="14178"/>
                  </a:lnTo>
                  <a:lnTo>
                    <a:pt x="14365" y="14280"/>
                  </a:lnTo>
                  <a:lnTo>
                    <a:pt x="14334" y="14382"/>
                  </a:lnTo>
                  <a:lnTo>
                    <a:pt x="14298" y="14481"/>
                  </a:lnTo>
                  <a:lnTo>
                    <a:pt x="14259" y="14580"/>
                  </a:lnTo>
                  <a:lnTo>
                    <a:pt x="14206" y="14675"/>
                  </a:lnTo>
                  <a:lnTo>
                    <a:pt x="14153" y="14771"/>
                  </a:lnTo>
                  <a:lnTo>
                    <a:pt x="14086" y="14862"/>
                  </a:lnTo>
                  <a:lnTo>
                    <a:pt x="14016" y="14954"/>
                  </a:lnTo>
                  <a:lnTo>
                    <a:pt x="13942" y="15042"/>
                  </a:lnTo>
                  <a:lnTo>
                    <a:pt x="13860" y="15130"/>
                  </a:lnTo>
                  <a:lnTo>
                    <a:pt x="13768" y="15219"/>
                  </a:lnTo>
                  <a:lnTo>
                    <a:pt x="13673" y="15296"/>
                  </a:lnTo>
                  <a:lnTo>
                    <a:pt x="13571" y="15381"/>
                  </a:lnTo>
                  <a:lnTo>
                    <a:pt x="13489" y="15441"/>
                  </a:lnTo>
                  <a:lnTo>
                    <a:pt x="13405" y="15494"/>
                  </a:lnTo>
                  <a:lnTo>
                    <a:pt x="13316" y="15550"/>
                  </a:lnTo>
                  <a:lnTo>
                    <a:pt x="13225" y="15600"/>
                  </a:lnTo>
                  <a:lnTo>
                    <a:pt x="13126" y="15645"/>
                  </a:lnTo>
                  <a:lnTo>
                    <a:pt x="13027" y="15688"/>
                  </a:lnTo>
                  <a:lnTo>
                    <a:pt x="12924" y="15734"/>
                  </a:lnTo>
                  <a:lnTo>
                    <a:pt x="12815" y="15772"/>
                  </a:lnTo>
                  <a:lnTo>
                    <a:pt x="12705" y="15808"/>
                  </a:lnTo>
                  <a:lnTo>
                    <a:pt x="12589" y="15843"/>
                  </a:lnTo>
                  <a:lnTo>
                    <a:pt x="12469" y="15871"/>
                  </a:lnTo>
                  <a:lnTo>
                    <a:pt x="12345" y="15903"/>
                  </a:lnTo>
                  <a:lnTo>
                    <a:pt x="12218" y="15928"/>
                  </a:lnTo>
                  <a:lnTo>
                    <a:pt x="12087" y="15949"/>
                  </a:lnTo>
                  <a:lnTo>
                    <a:pt x="11953" y="15966"/>
                  </a:lnTo>
                  <a:lnTo>
                    <a:pt x="11815" y="15984"/>
                  </a:lnTo>
                  <a:close/>
                  <a:moveTo>
                    <a:pt x="9785" y="5619"/>
                  </a:moveTo>
                  <a:lnTo>
                    <a:pt x="9785" y="9048"/>
                  </a:lnTo>
                  <a:lnTo>
                    <a:pt x="9414" y="8953"/>
                  </a:lnTo>
                  <a:lnTo>
                    <a:pt x="9114" y="8876"/>
                  </a:lnTo>
                  <a:lnTo>
                    <a:pt x="8888" y="8812"/>
                  </a:lnTo>
                  <a:lnTo>
                    <a:pt x="8732" y="8759"/>
                  </a:lnTo>
                  <a:lnTo>
                    <a:pt x="8573" y="8699"/>
                  </a:lnTo>
                  <a:lnTo>
                    <a:pt x="8421" y="8632"/>
                  </a:lnTo>
                  <a:lnTo>
                    <a:pt x="8287" y="8558"/>
                  </a:lnTo>
                  <a:lnTo>
                    <a:pt x="8220" y="8523"/>
                  </a:lnTo>
                  <a:lnTo>
                    <a:pt x="8160" y="8488"/>
                  </a:lnTo>
                  <a:lnTo>
                    <a:pt x="8096" y="8445"/>
                  </a:lnTo>
                  <a:lnTo>
                    <a:pt x="8040" y="8406"/>
                  </a:lnTo>
                  <a:lnTo>
                    <a:pt x="7987" y="8364"/>
                  </a:lnTo>
                  <a:lnTo>
                    <a:pt x="7934" y="8325"/>
                  </a:lnTo>
                  <a:lnTo>
                    <a:pt x="7888" y="8283"/>
                  </a:lnTo>
                  <a:lnTo>
                    <a:pt x="7839" y="8237"/>
                  </a:lnTo>
                  <a:lnTo>
                    <a:pt x="7800" y="8191"/>
                  </a:lnTo>
                  <a:lnTo>
                    <a:pt x="7757" y="8145"/>
                  </a:lnTo>
                  <a:lnTo>
                    <a:pt x="7719" y="8099"/>
                  </a:lnTo>
                  <a:lnTo>
                    <a:pt x="7687" y="8054"/>
                  </a:lnTo>
                  <a:lnTo>
                    <a:pt x="7651" y="8008"/>
                  </a:lnTo>
                  <a:lnTo>
                    <a:pt x="7623" y="7958"/>
                  </a:lnTo>
                  <a:lnTo>
                    <a:pt x="7595" y="7913"/>
                  </a:lnTo>
                  <a:lnTo>
                    <a:pt x="7567" y="7863"/>
                  </a:lnTo>
                  <a:lnTo>
                    <a:pt x="7545" y="7814"/>
                  </a:lnTo>
                  <a:lnTo>
                    <a:pt x="7524" y="7761"/>
                  </a:lnTo>
                  <a:lnTo>
                    <a:pt x="7507" y="7715"/>
                  </a:lnTo>
                  <a:lnTo>
                    <a:pt x="7492" y="7662"/>
                  </a:lnTo>
                  <a:lnTo>
                    <a:pt x="7478" y="7609"/>
                  </a:lnTo>
                  <a:lnTo>
                    <a:pt x="7464" y="7556"/>
                  </a:lnTo>
                  <a:lnTo>
                    <a:pt x="7457" y="7503"/>
                  </a:lnTo>
                  <a:lnTo>
                    <a:pt x="7450" y="7447"/>
                  </a:lnTo>
                  <a:lnTo>
                    <a:pt x="7447" y="7390"/>
                  </a:lnTo>
                  <a:lnTo>
                    <a:pt x="7447" y="7337"/>
                  </a:lnTo>
                  <a:lnTo>
                    <a:pt x="7450" y="7249"/>
                  </a:lnTo>
                  <a:lnTo>
                    <a:pt x="7457" y="7161"/>
                  </a:lnTo>
                  <a:lnTo>
                    <a:pt x="7475" y="7076"/>
                  </a:lnTo>
                  <a:lnTo>
                    <a:pt x="7496" y="6992"/>
                  </a:lnTo>
                  <a:lnTo>
                    <a:pt x="7521" y="6914"/>
                  </a:lnTo>
                  <a:lnTo>
                    <a:pt x="7553" y="6833"/>
                  </a:lnTo>
                  <a:lnTo>
                    <a:pt x="7591" y="6752"/>
                  </a:lnTo>
                  <a:lnTo>
                    <a:pt x="7634" y="6674"/>
                  </a:lnTo>
                  <a:lnTo>
                    <a:pt x="7687" y="6597"/>
                  </a:lnTo>
                  <a:lnTo>
                    <a:pt x="7740" y="6526"/>
                  </a:lnTo>
                  <a:lnTo>
                    <a:pt x="7803" y="6452"/>
                  </a:lnTo>
                  <a:lnTo>
                    <a:pt x="7870" y="6378"/>
                  </a:lnTo>
                  <a:lnTo>
                    <a:pt x="7941" y="6307"/>
                  </a:lnTo>
                  <a:lnTo>
                    <a:pt x="8022" y="6240"/>
                  </a:lnTo>
                  <a:lnTo>
                    <a:pt x="8107" y="6170"/>
                  </a:lnTo>
                  <a:lnTo>
                    <a:pt x="8199" y="6103"/>
                  </a:lnTo>
                  <a:lnTo>
                    <a:pt x="8266" y="6057"/>
                  </a:lnTo>
                  <a:lnTo>
                    <a:pt x="8337" y="6011"/>
                  </a:lnTo>
                  <a:lnTo>
                    <a:pt x="8414" y="5972"/>
                  </a:lnTo>
                  <a:lnTo>
                    <a:pt x="8496" y="5930"/>
                  </a:lnTo>
                  <a:lnTo>
                    <a:pt x="8584" y="5895"/>
                  </a:lnTo>
                  <a:lnTo>
                    <a:pt x="8672" y="5859"/>
                  </a:lnTo>
                  <a:lnTo>
                    <a:pt x="8767" y="5824"/>
                  </a:lnTo>
                  <a:lnTo>
                    <a:pt x="8863" y="5796"/>
                  </a:lnTo>
                  <a:lnTo>
                    <a:pt x="8965" y="5768"/>
                  </a:lnTo>
                  <a:lnTo>
                    <a:pt x="9071" y="5736"/>
                  </a:lnTo>
                  <a:lnTo>
                    <a:pt x="9177" y="5715"/>
                  </a:lnTo>
                  <a:lnTo>
                    <a:pt x="9290" y="5690"/>
                  </a:lnTo>
                  <a:lnTo>
                    <a:pt x="9410" y="5672"/>
                  </a:lnTo>
                  <a:lnTo>
                    <a:pt x="9534" y="5655"/>
                  </a:lnTo>
                  <a:lnTo>
                    <a:pt x="9657" y="5634"/>
                  </a:lnTo>
                  <a:close/>
                  <a:moveTo>
                    <a:pt x="9785" y="2413"/>
                  </a:moveTo>
                  <a:lnTo>
                    <a:pt x="9785" y="3711"/>
                  </a:lnTo>
                  <a:lnTo>
                    <a:pt x="9594" y="3725"/>
                  </a:lnTo>
                  <a:lnTo>
                    <a:pt x="9403" y="3746"/>
                  </a:lnTo>
                  <a:lnTo>
                    <a:pt x="9216" y="3771"/>
                  </a:lnTo>
                  <a:lnTo>
                    <a:pt x="9032" y="3799"/>
                  </a:lnTo>
                  <a:lnTo>
                    <a:pt x="8852" y="3831"/>
                  </a:lnTo>
                  <a:lnTo>
                    <a:pt x="8672" y="3866"/>
                  </a:lnTo>
                  <a:lnTo>
                    <a:pt x="8492" y="3908"/>
                  </a:lnTo>
                  <a:lnTo>
                    <a:pt x="8315" y="3954"/>
                  </a:lnTo>
                  <a:lnTo>
                    <a:pt x="8068" y="4025"/>
                  </a:lnTo>
                  <a:lnTo>
                    <a:pt x="7832" y="4099"/>
                  </a:lnTo>
                  <a:lnTo>
                    <a:pt x="7609" y="4177"/>
                  </a:lnTo>
                  <a:lnTo>
                    <a:pt x="7401" y="4258"/>
                  </a:lnTo>
                  <a:lnTo>
                    <a:pt x="7302" y="4304"/>
                  </a:lnTo>
                  <a:lnTo>
                    <a:pt x="7203" y="4346"/>
                  </a:lnTo>
                  <a:lnTo>
                    <a:pt x="7111" y="4392"/>
                  </a:lnTo>
                  <a:lnTo>
                    <a:pt x="7023" y="4434"/>
                  </a:lnTo>
                  <a:lnTo>
                    <a:pt x="6934" y="4484"/>
                  </a:lnTo>
                  <a:lnTo>
                    <a:pt x="6853" y="4529"/>
                  </a:lnTo>
                  <a:lnTo>
                    <a:pt x="6772" y="4579"/>
                  </a:lnTo>
                  <a:lnTo>
                    <a:pt x="6698" y="4628"/>
                  </a:lnTo>
                  <a:lnTo>
                    <a:pt x="6599" y="4695"/>
                  </a:lnTo>
                  <a:lnTo>
                    <a:pt x="6507" y="4759"/>
                  </a:lnTo>
                  <a:lnTo>
                    <a:pt x="6412" y="4829"/>
                  </a:lnTo>
                  <a:lnTo>
                    <a:pt x="6323" y="4900"/>
                  </a:lnTo>
                  <a:lnTo>
                    <a:pt x="6235" y="4977"/>
                  </a:lnTo>
                  <a:lnTo>
                    <a:pt x="6150" y="5048"/>
                  </a:lnTo>
                  <a:lnTo>
                    <a:pt x="6066" y="5126"/>
                  </a:lnTo>
                  <a:lnTo>
                    <a:pt x="5988" y="5207"/>
                  </a:lnTo>
                  <a:lnTo>
                    <a:pt x="5914" y="5288"/>
                  </a:lnTo>
                  <a:lnTo>
                    <a:pt x="5836" y="5373"/>
                  </a:lnTo>
                  <a:lnTo>
                    <a:pt x="5765" y="5461"/>
                  </a:lnTo>
                  <a:lnTo>
                    <a:pt x="5695" y="5549"/>
                  </a:lnTo>
                  <a:lnTo>
                    <a:pt x="5631" y="5634"/>
                  </a:lnTo>
                  <a:lnTo>
                    <a:pt x="5568" y="5725"/>
                  </a:lnTo>
                  <a:lnTo>
                    <a:pt x="5504" y="5821"/>
                  </a:lnTo>
                  <a:lnTo>
                    <a:pt x="5448" y="5916"/>
                  </a:lnTo>
                  <a:lnTo>
                    <a:pt x="5391" y="6015"/>
                  </a:lnTo>
                  <a:lnTo>
                    <a:pt x="5338" y="6113"/>
                  </a:lnTo>
                  <a:lnTo>
                    <a:pt x="5289" y="6212"/>
                  </a:lnTo>
                  <a:lnTo>
                    <a:pt x="5246" y="6314"/>
                  </a:lnTo>
                  <a:lnTo>
                    <a:pt x="5204" y="6417"/>
                  </a:lnTo>
                  <a:lnTo>
                    <a:pt x="5165" y="6519"/>
                  </a:lnTo>
                  <a:lnTo>
                    <a:pt x="5133" y="6625"/>
                  </a:lnTo>
                  <a:lnTo>
                    <a:pt x="5101" y="6731"/>
                  </a:lnTo>
                  <a:lnTo>
                    <a:pt x="5073" y="6837"/>
                  </a:lnTo>
                  <a:lnTo>
                    <a:pt x="5052" y="6942"/>
                  </a:lnTo>
                  <a:lnTo>
                    <a:pt x="5034" y="7052"/>
                  </a:lnTo>
                  <a:lnTo>
                    <a:pt x="5013" y="7158"/>
                  </a:lnTo>
                  <a:lnTo>
                    <a:pt x="5003" y="7267"/>
                  </a:lnTo>
                  <a:lnTo>
                    <a:pt x="4992" y="7380"/>
                  </a:lnTo>
                  <a:lnTo>
                    <a:pt x="4988" y="7493"/>
                  </a:lnTo>
                  <a:lnTo>
                    <a:pt x="4985" y="7609"/>
                  </a:lnTo>
                  <a:lnTo>
                    <a:pt x="4988" y="7733"/>
                  </a:lnTo>
                  <a:lnTo>
                    <a:pt x="4996" y="7853"/>
                  </a:lnTo>
                  <a:lnTo>
                    <a:pt x="5006" y="7976"/>
                  </a:lnTo>
                  <a:lnTo>
                    <a:pt x="5041" y="8216"/>
                  </a:lnTo>
                  <a:lnTo>
                    <a:pt x="5066" y="8332"/>
                  </a:lnTo>
                  <a:lnTo>
                    <a:pt x="5091" y="8449"/>
                  </a:lnTo>
                  <a:lnTo>
                    <a:pt x="5126" y="8562"/>
                  </a:lnTo>
                  <a:lnTo>
                    <a:pt x="5162" y="8678"/>
                  </a:lnTo>
                  <a:lnTo>
                    <a:pt x="5204" y="8791"/>
                  </a:lnTo>
                  <a:lnTo>
                    <a:pt x="5250" y="8900"/>
                  </a:lnTo>
                  <a:lnTo>
                    <a:pt x="5299" y="9010"/>
                  </a:lnTo>
                  <a:lnTo>
                    <a:pt x="5356" y="9119"/>
                  </a:lnTo>
                  <a:lnTo>
                    <a:pt x="5416" y="9225"/>
                  </a:lnTo>
                  <a:lnTo>
                    <a:pt x="5476" y="9331"/>
                  </a:lnTo>
                  <a:lnTo>
                    <a:pt x="5543" y="9433"/>
                  </a:lnTo>
                  <a:lnTo>
                    <a:pt x="5617" y="9535"/>
                  </a:lnTo>
                  <a:lnTo>
                    <a:pt x="5691" y="9634"/>
                  </a:lnTo>
                  <a:lnTo>
                    <a:pt x="5773" y="9733"/>
                  </a:lnTo>
                  <a:lnTo>
                    <a:pt x="5857" y="9825"/>
                  </a:lnTo>
                  <a:lnTo>
                    <a:pt x="5946" y="9916"/>
                  </a:lnTo>
                  <a:lnTo>
                    <a:pt x="6037" y="10004"/>
                  </a:lnTo>
                  <a:lnTo>
                    <a:pt x="6133" y="10089"/>
                  </a:lnTo>
                  <a:lnTo>
                    <a:pt x="6235" y="10174"/>
                  </a:lnTo>
                  <a:lnTo>
                    <a:pt x="6338" y="10255"/>
                  </a:lnTo>
                  <a:lnTo>
                    <a:pt x="6447" y="10333"/>
                  </a:lnTo>
                  <a:lnTo>
                    <a:pt x="6560" y="10403"/>
                  </a:lnTo>
                  <a:lnTo>
                    <a:pt x="6677" y="10474"/>
                  </a:lnTo>
                  <a:lnTo>
                    <a:pt x="6797" y="10544"/>
                  </a:lnTo>
                  <a:lnTo>
                    <a:pt x="7051" y="10671"/>
                  </a:lnTo>
                  <a:lnTo>
                    <a:pt x="7185" y="10735"/>
                  </a:lnTo>
                  <a:lnTo>
                    <a:pt x="7404" y="10823"/>
                  </a:lnTo>
                  <a:lnTo>
                    <a:pt x="7651" y="10918"/>
                  </a:lnTo>
                  <a:lnTo>
                    <a:pt x="7930" y="11013"/>
                  </a:lnTo>
                  <a:lnTo>
                    <a:pt x="8241" y="11112"/>
                  </a:lnTo>
                  <a:lnTo>
                    <a:pt x="8584" y="11215"/>
                  </a:lnTo>
                  <a:lnTo>
                    <a:pt x="8955" y="11317"/>
                  </a:lnTo>
                  <a:lnTo>
                    <a:pt x="9354" y="11426"/>
                  </a:lnTo>
                  <a:lnTo>
                    <a:pt x="9785" y="11536"/>
                  </a:lnTo>
                  <a:lnTo>
                    <a:pt x="9785" y="15928"/>
                  </a:lnTo>
                  <a:lnTo>
                    <a:pt x="9672" y="15906"/>
                  </a:lnTo>
                  <a:lnTo>
                    <a:pt x="9562" y="15878"/>
                  </a:lnTo>
                  <a:lnTo>
                    <a:pt x="9453" y="15854"/>
                  </a:lnTo>
                  <a:lnTo>
                    <a:pt x="9350" y="15825"/>
                  </a:lnTo>
                  <a:lnTo>
                    <a:pt x="9244" y="15794"/>
                  </a:lnTo>
                  <a:lnTo>
                    <a:pt x="9046" y="15723"/>
                  </a:lnTo>
                  <a:lnTo>
                    <a:pt x="8948" y="15684"/>
                  </a:lnTo>
                  <a:lnTo>
                    <a:pt x="8852" y="15645"/>
                  </a:lnTo>
                  <a:lnTo>
                    <a:pt x="8760" y="15603"/>
                  </a:lnTo>
                  <a:lnTo>
                    <a:pt x="8672" y="15557"/>
                  </a:lnTo>
                  <a:lnTo>
                    <a:pt x="8584" y="15511"/>
                  </a:lnTo>
                  <a:lnTo>
                    <a:pt x="8499" y="15458"/>
                  </a:lnTo>
                  <a:lnTo>
                    <a:pt x="8418" y="15409"/>
                  </a:lnTo>
                  <a:lnTo>
                    <a:pt x="8337" y="15353"/>
                  </a:lnTo>
                  <a:lnTo>
                    <a:pt x="8262" y="15296"/>
                  </a:lnTo>
                  <a:lnTo>
                    <a:pt x="8142" y="15201"/>
                  </a:lnTo>
                  <a:lnTo>
                    <a:pt x="8029" y="15102"/>
                  </a:lnTo>
                  <a:lnTo>
                    <a:pt x="7923" y="15000"/>
                  </a:lnTo>
                  <a:lnTo>
                    <a:pt x="7824" y="14890"/>
                  </a:lnTo>
                  <a:lnTo>
                    <a:pt x="7729" y="14778"/>
                  </a:lnTo>
                  <a:lnTo>
                    <a:pt x="7641" y="14658"/>
                  </a:lnTo>
                  <a:lnTo>
                    <a:pt x="7556" y="14534"/>
                  </a:lnTo>
                  <a:lnTo>
                    <a:pt x="7482" y="14404"/>
                  </a:lnTo>
                  <a:lnTo>
                    <a:pt x="7411" y="14270"/>
                  </a:lnTo>
                  <a:lnTo>
                    <a:pt x="7344" y="14128"/>
                  </a:lnTo>
                  <a:lnTo>
                    <a:pt x="7288" y="13987"/>
                  </a:lnTo>
                  <a:lnTo>
                    <a:pt x="7235" y="13836"/>
                  </a:lnTo>
                  <a:lnTo>
                    <a:pt x="7189" y="13684"/>
                  </a:lnTo>
                  <a:lnTo>
                    <a:pt x="7143" y="13525"/>
                  </a:lnTo>
                  <a:lnTo>
                    <a:pt x="7111" y="13363"/>
                  </a:lnTo>
                  <a:lnTo>
                    <a:pt x="7083" y="13194"/>
                  </a:lnTo>
                  <a:lnTo>
                    <a:pt x="4565" y="13550"/>
                  </a:lnTo>
                  <a:lnTo>
                    <a:pt x="4589" y="13684"/>
                  </a:lnTo>
                  <a:lnTo>
                    <a:pt x="4618" y="13814"/>
                  </a:lnTo>
                  <a:lnTo>
                    <a:pt x="4653" y="13949"/>
                  </a:lnTo>
                  <a:lnTo>
                    <a:pt x="4685" y="14076"/>
                  </a:lnTo>
                  <a:lnTo>
                    <a:pt x="4720" y="14203"/>
                  </a:lnTo>
                  <a:lnTo>
                    <a:pt x="4762" y="14330"/>
                  </a:lnTo>
                  <a:lnTo>
                    <a:pt x="4801" y="14450"/>
                  </a:lnTo>
                  <a:lnTo>
                    <a:pt x="4844" y="14569"/>
                  </a:lnTo>
                  <a:lnTo>
                    <a:pt x="4890" y="14686"/>
                  </a:lnTo>
                  <a:lnTo>
                    <a:pt x="4939" y="14802"/>
                  </a:lnTo>
                  <a:lnTo>
                    <a:pt x="4985" y="14919"/>
                  </a:lnTo>
                  <a:lnTo>
                    <a:pt x="5038" y="15028"/>
                  </a:lnTo>
                  <a:lnTo>
                    <a:pt x="5091" y="15137"/>
                  </a:lnTo>
                  <a:lnTo>
                    <a:pt x="5147" y="15247"/>
                  </a:lnTo>
                  <a:lnTo>
                    <a:pt x="5204" y="15353"/>
                  </a:lnTo>
                  <a:lnTo>
                    <a:pt x="5264" y="15455"/>
                  </a:lnTo>
                  <a:lnTo>
                    <a:pt x="5328" y="15554"/>
                  </a:lnTo>
                  <a:lnTo>
                    <a:pt x="5391" y="15656"/>
                  </a:lnTo>
                  <a:lnTo>
                    <a:pt x="5458" y="15751"/>
                  </a:lnTo>
                  <a:lnTo>
                    <a:pt x="5529" y="15846"/>
                  </a:lnTo>
                  <a:lnTo>
                    <a:pt x="5596" y="15942"/>
                  </a:lnTo>
                  <a:lnTo>
                    <a:pt x="5670" y="16030"/>
                  </a:lnTo>
                  <a:lnTo>
                    <a:pt x="5748" y="16122"/>
                  </a:lnTo>
                  <a:lnTo>
                    <a:pt x="5903" y="16291"/>
                  </a:lnTo>
                  <a:lnTo>
                    <a:pt x="5984" y="16372"/>
                  </a:lnTo>
                  <a:lnTo>
                    <a:pt x="6069" y="16453"/>
                  </a:lnTo>
                  <a:lnTo>
                    <a:pt x="6154" y="16531"/>
                  </a:lnTo>
                  <a:lnTo>
                    <a:pt x="6242" y="16609"/>
                  </a:lnTo>
                  <a:lnTo>
                    <a:pt x="6334" y="16686"/>
                  </a:lnTo>
                  <a:lnTo>
                    <a:pt x="6426" y="16753"/>
                  </a:lnTo>
                  <a:lnTo>
                    <a:pt x="6521" y="16824"/>
                  </a:lnTo>
                  <a:lnTo>
                    <a:pt x="6673" y="16930"/>
                  </a:lnTo>
                  <a:lnTo>
                    <a:pt x="6836" y="17032"/>
                  </a:lnTo>
                  <a:lnTo>
                    <a:pt x="7002" y="17127"/>
                  </a:lnTo>
                  <a:lnTo>
                    <a:pt x="7175" y="17215"/>
                  </a:lnTo>
                  <a:lnTo>
                    <a:pt x="7355" y="17300"/>
                  </a:lnTo>
                  <a:lnTo>
                    <a:pt x="7542" y="17378"/>
                  </a:lnTo>
                  <a:lnTo>
                    <a:pt x="7736" y="17452"/>
                  </a:lnTo>
                  <a:lnTo>
                    <a:pt x="7937" y="17519"/>
                  </a:lnTo>
                  <a:lnTo>
                    <a:pt x="8146" y="17582"/>
                  </a:lnTo>
                  <a:lnTo>
                    <a:pt x="8361" y="17639"/>
                  </a:lnTo>
                  <a:lnTo>
                    <a:pt x="8584" y="17692"/>
                  </a:lnTo>
                  <a:lnTo>
                    <a:pt x="8810" y="17737"/>
                  </a:lnTo>
                  <a:lnTo>
                    <a:pt x="9046" y="17780"/>
                  </a:lnTo>
                  <a:lnTo>
                    <a:pt x="9283" y="17815"/>
                  </a:lnTo>
                  <a:lnTo>
                    <a:pt x="9534" y="17850"/>
                  </a:lnTo>
                  <a:lnTo>
                    <a:pt x="9785" y="17875"/>
                  </a:lnTo>
                  <a:lnTo>
                    <a:pt x="9785" y="19187"/>
                  </a:lnTo>
                  <a:lnTo>
                    <a:pt x="11815" y="19187"/>
                  </a:lnTo>
                  <a:lnTo>
                    <a:pt x="11815" y="17896"/>
                  </a:lnTo>
                  <a:lnTo>
                    <a:pt x="11971" y="17882"/>
                  </a:lnTo>
                  <a:lnTo>
                    <a:pt x="12130" y="17864"/>
                  </a:lnTo>
                  <a:lnTo>
                    <a:pt x="12285" y="17847"/>
                  </a:lnTo>
                  <a:lnTo>
                    <a:pt x="12437" y="17822"/>
                  </a:lnTo>
                  <a:lnTo>
                    <a:pt x="12592" y="17801"/>
                  </a:lnTo>
                  <a:lnTo>
                    <a:pt x="12741" y="17776"/>
                  </a:lnTo>
                  <a:lnTo>
                    <a:pt x="12889" y="17748"/>
                  </a:lnTo>
                  <a:lnTo>
                    <a:pt x="13034" y="17713"/>
                  </a:lnTo>
                  <a:lnTo>
                    <a:pt x="13182" y="17681"/>
                  </a:lnTo>
                  <a:lnTo>
                    <a:pt x="13323" y="17642"/>
                  </a:lnTo>
                  <a:lnTo>
                    <a:pt x="13468" y="17603"/>
                  </a:lnTo>
                  <a:lnTo>
                    <a:pt x="13606" y="17565"/>
                  </a:lnTo>
                  <a:lnTo>
                    <a:pt x="13744" y="17519"/>
                  </a:lnTo>
                  <a:lnTo>
                    <a:pt x="13881" y="17473"/>
                  </a:lnTo>
                  <a:lnTo>
                    <a:pt x="14016" y="17420"/>
                  </a:lnTo>
                  <a:lnTo>
                    <a:pt x="14150" y="17370"/>
                  </a:lnTo>
                  <a:lnTo>
                    <a:pt x="14319" y="17300"/>
                  </a:lnTo>
                  <a:lnTo>
                    <a:pt x="14489" y="17222"/>
                  </a:lnTo>
                  <a:lnTo>
                    <a:pt x="14651" y="17145"/>
                  </a:lnTo>
                  <a:lnTo>
                    <a:pt x="14807" y="17064"/>
                  </a:lnTo>
                  <a:lnTo>
                    <a:pt x="14962" y="16979"/>
                  </a:lnTo>
                  <a:lnTo>
                    <a:pt x="15107" y="16887"/>
                  </a:lnTo>
                  <a:lnTo>
                    <a:pt x="15248" y="16795"/>
                  </a:lnTo>
                  <a:lnTo>
                    <a:pt x="15386" y="16697"/>
                  </a:lnTo>
                  <a:lnTo>
                    <a:pt x="15513" y="16598"/>
                  </a:lnTo>
                  <a:lnTo>
                    <a:pt x="15644" y="16492"/>
                  </a:lnTo>
                  <a:lnTo>
                    <a:pt x="15764" y="16386"/>
                  </a:lnTo>
                  <a:lnTo>
                    <a:pt x="15880" y="16273"/>
                  </a:lnTo>
                  <a:lnTo>
                    <a:pt x="15990" y="16157"/>
                  </a:lnTo>
                  <a:lnTo>
                    <a:pt x="16096" y="16041"/>
                  </a:lnTo>
                  <a:lnTo>
                    <a:pt x="16195" y="15917"/>
                  </a:lnTo>
                  <a:lnTo>
                    <a:pt x="16290" y="15794"/>
                  </a:lnTo>
                  <a:lnTo>
                    <a:pt x="16382" y="15663"/>
                  </a:lnTo>
                  <a:lnTo>
                    <a:pt x="16467" y="15536"/>
                  </a:lnTo>
                  <a:lnTo>
                    <a:pt x="16544" y="15406"/>
                  </a:lnTo>
                  <a:lnTo>
                    <a:pt x="16619" y="15271"/>
                  </a:lnTo>
                  <a:lnTo>
                    <a:pt x="16682" y="15141"/>
                  </a:lnTo>
                  <a:lnTo>
                    <a:pt x="16746" y="15007"/>
                  </a:lnTo>
                  <a:lnTo>
                    <a:pt x="16802" y="14873"/>
                  </a:lnTo>
                  <a:lnTo>
                    <a:pt x="16848" y="14739"/>
                  </a:lnTo>
                  <a:lnTo>
                    <a:pt x="16894" y="14601"/>
                  </a:lnTo>
                  <a:lnTo>
                    <a:pt x="16933" y="14464"/>
                  </a:lnTo>
                  <a:lnTo>
                    <a:pt x="16961" y="14322"/>
                  </a:lnTo>
                  <a:lnTo>
                    <a:pt x="16986" y="14185"/>
                  </a:lnTo>
                  <a:lnTo>
                    <a:pt x="17011" y="14044"/>
                  </a:lnTo>
                  <a:lnTo>
                    <a:pt x="17025" y="13903"/>
                  </a:lnTo>
                  <a:lnTo>
                    <a:pt x="17032" y="13762"/>
                  </a:lnTo>
                  <a:lnTo>
                    <a:pt x="17035" y="13613"/>
                  </a:lnTo>
                  <a:lnTo>
                    <a:pt x="17035" y="13469"/>
                  </a:lnTo>
                  <a:lnTo>
                    <a:pt x="17028" y="13324"/>
                  </a:lnTo>
                  <a:lnTo>
                    <a:pt x="17014" y="13187"/>
                  </a:lnTo>
                  <a:lnTo>
                    <a:pt x="17000" y="13049"/>
                  </a:lnTo>
                  <a:lnTo>
                    <a:pt x="16975" y="12915"/>
                  </a:lnTo>
                  <a:lnTo>
                    <a:pt x="16951" y="12784"/>
                  </a:lnTo>
                  <a:lnTo>
                    <a:pt x="16919" y="12654"/>
                  </a:lnTo>
                  <a:lnTo>
                    <a:pt x="16883" y="12530"/>
                  </a:lnTo>
                  <a:lnTo>
                    <a:pt x="16845" y="12410"/>
                  </a:lnTo>
                  <a:lnTo>
                    <a:pt x="16799" y="12290"/>
                  </a:lnTo>
                  <a:lnTo>
                    <a:pt x="16749" y="12171"/>
                  </a:lnTo>
                  <a:lnTo>
                    <a:pt x="16693" y="12058"/>
                  </a:lnTo>
                  <a:lnTo>
                    <a:pt x="16633" y="11948"/>
                  </a:lnTo>
                  <a:lnTo>
                    <a:pt x="16569" y="11842"/>
                  </a:lnTo>
                  <a:lnTo>
                    <a:pt x="16502" y="11740"/>
                  </a:lnTo>
                  <a:lnTo>
                    <a:pt x="16428" y="11638"/>
                  </a:lnTo>
                  <a:lnTo>
                    <a:pt x="16350" y="11539"/>
                  </a:lnTo>
                  <a:lnTo>
                    <a:pt x="16265" y="11444"/>
                  </a:lnTo>
                  <a:lnTo>
                    <a:pt x="16181" y="11352"/>
                  </a:lnTo>
                  <a:lnTo>
                    <a:pt x="16092" y="11264"/>
                  </a:lnTo>
                  <a:lnTo>
                    <a:pt x="16001" y="11176"/>
                  </a:lnTo>
                  <a:lnTo>
                    <a:pt x="15905" y="11095"/>
                  </a:lnTo>
                  <a:lnTo>
                    <a:pt x="15806" y="11017"/>
                  </a:lnTo>
                  <a:lnTo>
                    <a:pt x="15704" y="10939"/>
                  </a:lnTo>
                  <a:lnTo>
                    <a:pt x="15598" y="10862"/>
                  </a:lnTo>
                  <a:lnTo>
                    <a:pt x="15488" y="10791"/>
                  </a:lnTo>
                  <a:lnTo>
                    <a:pt x="15375" y="10724"/>
                  </a:lnTo>
                  <a:lnTo>
                    <a:pt x="15259" y="10657"/>
                  </a:lnTo>
                  <a:lnTo>
                    <a:pt x="15139" y="10594"/>
                  </a:lnTo>
                  <a:lnTo>
                    <a:pt x="15012" y="10537"/>
                  </a:lnTo>
                  <a:lnTo>
                    <a:pt x="14885" y="10477"/>
                  </a:lnTo>
                  <a:lnTo>
                    <a:pt x="14754" y="10421"/>
                  </a:lnTo>
                  <a:lnTo>
                    <a:pt x="14510" y="10336"/>
                  </a:lnTo>
                  <a:lnTo>
                    <a:pt x="14231" y="10241"/>
                  </a:lnTo>
                  <a:lnTo>
                    <a:pt x="13917" y="10139"/>
                  </a:lnTo>
                  <a:lnTo>
                    <a:pt x="13571" y="10029"/>
                  </a:lnTo>
                  <a:lnTo>
                    <a:pt x="13182" y="9920"/>
                  </a:lnTo>
                  <a:lnTo>
                    <a:pt x="12762" y="9803"/>
                  </a:lnTo>
                  <a:lnTo>
                    <a:pt x="12306" y="9683"/>
                  </a:lnTo>
                  <a:lnTo>
                    <a:pt x="11815" y="9560"/>
                  </a:lnTo>
                  <a:lnTo>
                    <a:pt x="11815" y="5679"/>
                  </a:lnTo>
                  <a:lnTo>
                    <a:pt x="11988" y="5718"/>
                  </a:lnTo>
                  <a:lnTo>
                    <a:pt x="12151" y="5764"/>
                  </a:lnTo>
                  <a:lnTo>
                    <a:pt x="12313" y="5813"/>
                  </a:lnTo>
                  <a:lnTo>
                    <a:pt x="12462" y="5873"/>
                  </a:lnTo>
                  <a:lnTo>
                    <a:pt x="12536" y="5905"/>
                  </a:lnTo>
                  <a:lnTo>
                    <a:pt x="12610" y="5940"/>
                  </a:lnTo>
                  <a:lnTo>
                    <a:pt x="12681" y="5972"/>
                  </a:lnTo>
                  <a:lnTo>
                    <a:pt x="12744" y="6008"/>
                  </a:lnTo>
                  <a:lnTo>
                    <a:pt x="12811" y="6046"/>
                  </a:lnTo>
                  <a:lnTo>
                    <a:pt x="12878" y="6085"/>
                  </a:lnTo>
                  <a:lnTo>
                    <a:pt x="12938" y="6124"/>
                  </a:lnTo>
                  <a:lnTo>
                    <a:pt x="12999" y="6170"/>
                  </a:lnTo>
                  <a:lnTo>
                    <a:pt x="13097" y="6244"/>
                  </a:lnTo>
                  <a:lnTo>
                    <a:pt x="13193" y="6321"/>
                  </a:lnTo>
                  <a:lnTo>
                    <a:pt x="13281" y="6406"/>
                  </a:lnTo>
                  <a:lnTo>
                    <a:pt x="13366" y="6491"/>
                  </a:lnTo>
                  <a:lnTo>
                    <a:pt x="13444" y="6583"/>
                  </a:lnTo>
                  <a:lnTo>
                    <a:pt x="13518" y="6678"/>
                  </a:lnTo>
                  <a:lnTo>
                    <a:pt x="13585" y="6773"/>
                  </a:lnTo>
                  <a:lnTo>
                    <a:pt x="13648" y="6875"/>
                  </a:lnTo>
                  <a:lnTo>
                    <a:pt x="13708" y="6978"/>
                  </a:lnTo>
                  <a:lnTo>
                    <a:pt x="13765" y="7087"/>
                  </a:lnTo>
                  <a:lnTo>
                    <a:pt x="13811" y="7196"/>
                  </a:lnTo>
                  <a:lnTo>
                    <a:pt x="13857" y="7316"/>
                  </a:lnTo>
                  <a:lnTo>
                    <a:pt x="13892" y="7433"/>
                  </a:lnTo>
                  <a:lnTo>
                    <a:pt x="13927" y="7556"/>
                  </a:lnTo>
                  <a:lnTo>
                    <a:pt x="13959" y="7680"/>
                  </a:lnTo>
                  <a:lnTo>
                    <a:pt x="13980" y="7810"/>
                  </a:lnTo>
                  <a:lnTo>
                    <a:pt x="16470" y="7503"/>
                  </a:lnTo>
                  <a:lnTo>
                    <a:pt x="16438" y="7341"/>
                  </a:lnTo>
                  <a:lnTo>
                    <a:pt x="16400" y="7179"/>
                  </a:lnTo>
                  <a:lnTo>
                    <a:pt x="16364" y="7027"/>
                  </a:lnTo>
                  <a:lnTo>
                    <a:pt x="16325" y="6875"/>
                  </a:lnTo>
                  <a:lnTo>
                    <a:pt x="16280" y="6731"/>
                  </a:lnTo>
                  <a:lnTo>
                    <a:pt x="16234" y="6586"/>
                  </a:lnTo>
                  <a:lnTo>
                    <a:pt x="16181" y="6448"/>
                  </a:lnTo>
                  <a:lnTo>
                    <a:pt x="16131" y="6314"/>
                  </a:lnTo>
                  <a:lnTo>
                    <a:pt x="16071" y="6184"/>
                  </a:lnTo>
                  <a:lnTo>
                    <a:pt x="16015" y="6060"/>
                  </a:lnTo>
                  <a:lnTo>
                    <a:pt x="15951" y="5940"/>
                  </a:lnTo>
                  <a:lnTo>
                    <a:pt x="15884" y="5817"/>
                  </a:lnTo>
                  <a:lnTo>
                    <a:pt x="15820" y="5708"/>
                  </a:lnTo>
                  <a:lnTo>
                    <a:pt x="15746" y="5598"/>
                  </a:lnTo>
                  <a:lnTo>
                    <a:pt x="15672" y="5492"/>
                  </a:lnTo>
                  <a:lnTo>
                    <a:pt x="15591" y="5394"/>
                  </a:lnTo>
                  <a:lnTo>
                    <a:pt x="15510" y="5295"/>
                  </a:lnTo>
                  <a:lnTo>
                    <a:pt x="15425" y="5200"/>
                  </a:lnTo>
                  <a:lnTo>
                    <a:pt x="15333" y="5108"/>
                  </a:lnTo>
                  <a:lnTo>
                    <a:pt x="15234" y="5016"/>
                  </a:lnTo>
                  <a:lnTo>
                    <a:pt x="15128" y="4928"/>
                  </a:lnTo>
                  <a:lnTo>
                    <a:pt x="15015" y="4843"/>
                  </a:lnTo>
                  <a:lnTo>
                    <a:pt x="14902" y="4762"/>
                  </a:lnTo>
                  <a:lnTo>
                    <a:pt x="14782" y="4685"/>
                  </a:lnTo>
                  <a:lnTo>
                    <a:pt x="14658" y="4607"/>
                  </a:lnTo>
                  <a:lnTo>
                    <a:pt x="14524" y="4533"/>
                  </a:lnTo>
                  <a:lnTo>
                    <a:pt x="14387" y="4459"/>
                  </a:lnTo>
                  <a:lnTo>
                    <a:pt x="14245" y="4392"/>
                  </a:lnTo>
                  <a:lnTo>
                    <a:pt x="14097" y="4325"/>
                  </a:lnTo>
                  <a:lnTo>
                    <a:pt x="13942" y="4258"/>
                  </a:lnTo>
                  <a:lnTo>
                    <a:pt x="13786" y="4201"/>
                  </a:lnTo>
                  <a:lnTo>
                    <a:pt x="13620" y="4138"/>
                  </a:lnTo>
                  <a:lnTo>
                    <a:pt x="13412" y="4071"/>
                  </a:lnTo>
                  <a:lnTo>
                    <a:pt x="13200" y="4011"/>
                  </a:lnTo>
                  <a:lnTo>
                    <a:pt x="12981" y="3951"/>
                  </a:lnTo>
                  <a:lnTo>
                    <a:pt x="12529" y="3852"/>
                  </a:lnTo>
                  <a:lnTo>
                    <a:pt x="12296" y="3813"/>
                  </a:lnTo>
                  <a:lnTo>
                    <a:pt x="12056" y="3774"/>
                  </a:lnTo>
                  <a:lnTo>
                    <a:pt x="11815" y="3746"/>
                  </a:lnTo>
                  <a:lnTo>
                    <a:pt x="11815" y="2413"/>
                  </a:lnTo>
                  <a:close/>
                  <a:moveTo>
                    <a:pt x="10800" y="0"/>
                  </a:moveTo>
                  <a:cubicBezTo>
                    <a:pt x="16765" y="0"/>
                    <a:pt x="21600" y="4835"/>
                    <a:pt x="21600" y="10800"/>
                  </a:cubicBezTo>
                  <a:cubicBezTo>
                    <a:pt x="21600" y="16765"/>
                    <a:pt x="16765" y="21600"/>
                    <a:pt x="10800" y="21600"/>
                  </a:cubicBezTo>
                  <a:cubicBezTo>
                    <a:pt x="4835" y="21600"/>
                    <a:pt x="0" y="16765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621" name="KSO_Shape"/>
            <p:cNvSpPr/>
            <p:nvPr/>
          </p:nvSpPr>
          <p:spPr>
            <a:xfrm>
              <a:off x="169943" y="1808329"/>
              <a:ext cx="451863" cy="4526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71" y="17280"/>
                  </a:moveTo>
                  <a:lnTo>
                    <a:pt x="10875" y="17280"/>
                  </a:lnTo>
                  <a:lnTo>
                    <a:pt x="10923" y="17283"/>
                  </a:lnTo>
                  <a:lnTo>
                    <a:pt x="10975" y="17290"/>
                  </a:lnTo>
                  <a:lnTo>
                    <a:pt x="11024" y="17300"/>
                  </a:lnTo>
                  <a:lnTo>
                    <a:pt x="11069" y="17309"/>
                  </a:lnTo>
                  <a:lnTo>
                    <a:pt x="11114" y="17322"/>
                  </a:lnTo>
                  <a:lnTo>
                    <a:pt x="11166" y="17342"/>
                  </a:lnTo>
                  <a:lnTo>
                    <a:pt x="11208" y="17355"/>
                  </a:lnTo>
                  <a:lnTo>
                    <a:pt x="11254" y="17375"/>
                  </a:lnTo>
                  <a:lnTo>
                    <a:pt x="11296" y="17398"/>
                  </a:lnTo>
                  <a:lnTo>
                    <a:pt x="11338" y="17424"/>
                  </a:lnTo>
                  <a:lnTo>
                    <a:pt x="11380" y="17450"/>
                  </a:lnTo>
                  <a:lnTo>
                    <a:pt x="11458" y="17509"/>
                  </a:lnTo>
                  <a:lnTo>
                    <a:pt x="11526" y="17574"/>
                  </a:lnTo>
                  <a:lnTo>
                    <a:pt x="11591" y="17643"/>
                  </a:lnTo>
                  <a:lnTo>
                    <a:pt x="11649" y="17721"/>
                  </a:lnTo>
                  <a:lnTo>
                    <a:pt x="11675" y="17764"/>
                  </a:lnTo>
                  <a:lnTo>
                    <a:pt x="11698" y="17806"/>
                  </a:lnTo>
                  <a:lnTo>
                    <a:pt x="11723" y="17849"/>
                  </a:lnTo>
                  <a:lnTo>
                    <a:pt x="11743" y="17891"/>
                  </a:lnTo>
                  <a:lnTo>
                    <a:pt x="11756" y="17937"/>
                  </a:lnTo>
                  <a:lnTo>
                    <a:pt x="11775" y="17983"/>
                  </a:lnTo>
                  <a:lnTo>
                    <a:pt x="11788" y="18035"/>
                  </a:lnTo>
                  <a:lnTo>
                    <a:pt x="11798" y="18081"/>
                  </a:lnTo>
                  <a:lnTo>
                    <a:pt x="11808" y="18130"/>
                  </a:lnTo>
                  <a:lnTo>
                    <a:pt x="11814" y="18182"/>
                  </a:lnTo>
                  <a:lnTo>
                    <a:pt x="11817" y="18231"/>
                  </a:lnTo>
                  <a:lnTo>
                    <a:pt x="11817" y="18336"/>
                  </a:lnTo>
                  <a:lnTo>
                    <a:pt x="11814" y="18388"/>
                  </a:lnTo>
                  <a:lnTo>
                    <a:pt x="11808" y="18437"/>
                  </a:lnTo>
                  <a:lnTo>
                    <a:pt x="11798" y="18486"/>
                  </a:lnTo>
                  <a:lnTo>
                    <a:pt x="11788" y="18538"/>
                  </a:lnTo>
                  <a:lnTo>
                    <a:pt x="11775" y="18584"/>
                  </a:lnTo>
                  <a:lnTo>
                    <a:pt x="11756" y="18630"/>
                  </a:lnTo>
                  <a:lnTo>
                    <a:pt x="11743" y="18676"/>
                  </a:lnTo>
                  <a:lnTo>
                    <a:pt x="11723" y="18718"/>
                  </a:lnTo>
                  <a:lnTo>
                    <a:pt x="11698" y="18767"/>
                  </a:lnTo>
                  <a:lnTo>
                    <a:pt x="11675" y="18806"/>
                  </a:lnTo>
                  <a:lnTo>
                    <a:pt x="11649" y="18849"/>
                  </a:lnTo>
                  <a:lnTo>
                    <a:pt x="11591" y="18924"/>
                  </a:lnTo>
                  <a:lnTo>
                    <a:pt x="11526" y="18999"/>
                  </a:lnTo>
                  <a:lnTo>
                    <a:pt x="11458" y="19061"/>
                  </a:lnTo>
                  <a:lnTo>
                    <a:pt x="11380" y="19120"/>
                  </a:lnTo>
                  <a:lnTo>
                    <a:pt x="11338" y="19146"/>
                  </a:lnTo>
                  <a:lnTo>
                    <a:pt x="11254" y="19192"/>
                  </a:lnTo>
                  <a:lnTo>
                    <a:pt x="11208" y="19212"/>
                  </a:lnTo>
                  <a:lnTo>
                    <a:pt x="11166" y="19231"/>
                  </a:lnTo>
                  <a:lnTo>
                    <a:pt x="11114" y="19248"/>
                  </a:lnTo>
                  <a:lnTo>
                    <a:pt x="11069" y="19261"/>
                  </a:lnTo>
                  <a:lnTo>
                    <a:pt x="11024" y="19271"/>
                  </a:lnTo>
                  <a:lnTo>
                    <a:pt x="10975" y="19280"/>
                  </a:lnTo>
                  <a:lnTo>
                    <a:pt x="10923" y="19284"/>
                  </a:lnTo>
                  <a:lnTo>
                    <a:pt x="10875" y="19290"/>
                  </a:lnTo>
                  <a:lnTo>
                    <a:pt x="10820" y="19293"/>
                  </a:lnTo>
                  <a:lnTo>
                    <a:pt x="10771" y="19290"/>
                  </a:lnTo>
                  <a:lnTo>
                    <a:pt x="10719" y="19284"/>
                  </a:lnTo>
                  <a:lnTo>
                    <a:pt x="10671" y="19280"/>
                  </a:lnTo>
                  <a:lnTo>
                    <a:pt x="10622" y="19271"/>
                  </a:lnTo>
                  <a:lnTo>
                    <a:pt x="10570" y="19261"/>
                  </a:lnTo>
                  <a:lnTo>
                    <a:pt x="10525" y="19248"/>
                  </a:lnTo>
                  <a:lnTo>
                    <a:pt x="10479" y="19231"/>
                  </a:lnTo>
                  <a:lnTo>
                    <a:pt x="10434" y="19212"/>
                  </a:lnTo>
                  <a:lnTo>
                    <a:pt x="10385" y="19192"/>
                  </a:lnTo>
                  <a:lnTo>
                    <a:pt x="10343" y="19169"/>
                  </a:lnTo>
                  <a:lnTo>
                    <a:pt x="10301" y="19146"/>
                  </a:lnTo>
                  <a:lnTo>
                    <a:pt x="10262" y="19120"/>
                  </a:lnTo>
                  <a:lnTo>
                    <a:pt x="10188" y="19061"/>
                  </a:lnTo>
                  <a:lnTo>
                    <a:pt x="10113" y="18999"/>
                  </a:lnTo>
                  <a:lnTo>
                    <a:pt x="10052" y="18924"/>
                  </a:lnTo>
                  <a:lnTo>
                    <a:pt x="9993" y="18849"/>
                  </a:lnTo>
                  <a:lnTo>
                    <a:pt x="9968" y="18806"/>
                  </a:lnTo>
                  <a:lnTo>
                    <a:pt x="9945" y="18767"/>
                  </a:lnTo>
                  <a:lnTo>
                    <a:pt x="9922" y="18718"/>
                  </a:lnTo>
                  <a:lnTo>
                    <a:pt x="9903" y="18676"/>
                  </a:lnTo>
                  <a:lnTo>
                    <a:pt x="9883" y="18630"/>
                  </a:lnTo>
                  <a:lnTo>
                    <a:pt x="9867" y="18584"/>
                  </a:lnTo>
                  <a:lnTo>
                    <a:pt x="9854" y="18538"/>
                  </a:lnTo>
                  <a:lnTo>
                    <a:pt x="9844" y="18486"/>
                  </a:lnTo>
                  <a:lnTo>
                    <a:pt x="9835" y="18437"/>
                  </a:lnTo>
                  <a:lnTo>
                    <a:pt x="9831" y="18388"/>
                  </a:lnTo>
                  <a:lnTo>
                    <a:pt x="9825" y="18336"/>
                  </a:lnTo>
                  <a:lnTo>
                    <a:pt x="9822" y="18287"/>
                  </a:lnTo>
                  <a:lnTo>
                    <a:pt x="9825" y="18231"/>
                  </a:lnTo>
                  <a:lnTo>
                    <a:pt x="9831" y="18182"/>
                  </a:lnTo>
                  <a:lnTo>
                    <a:pt x="9835" y="18130"/>
                  </a:lnTo>
                  <a:lnTo>
                    <a:pt x="9844" y="18081"/>
                  </a:lnTo>
                  <a:lnTo>
                    <a:pt x="9854" y="18035"/>
                  </a:lnTo>
                  <a:lnTo>
                    <a:pt x="9867" y="17983"/>
                  </a:lnTo>
                  <a:lnTo>
                    <a:pt x="9883" y="17937"/>
                  </a:lnTo>
                  <a:lnTo>
                    <a:pt x="9903" y="17891"/>
                  </a:lnTo>
                  <a:lnTo>
                    <a:pt x="9922" y="17849"/>
                  </a:lnTo>
                  <a:lnTo>
                    <a:pt x="9945" y="17806"/>
                  </a:lnTo>
                  <a:lnTo>
                    <a:pt x="9968" y="17764"/>
                  </a:lnTo>
                  <a:lnTo>
                    <a:pt x="9993" y="17721"/>
                  </a:lnTo>
                  <a:lnTo>
                    <a:pt x="10052" y="17643"/>
                  </a:lnTo>
                  <a:lnTo>
                    <a:pt x="10113" y="17574"/>
                  </a:lnTo>
                  <a:lnTo>
                    <a:pt x="10188" y="17509"/>
                  </a:lnTo>
                  <a:lnTo>
                    <a:pt x="10262" y="17450"/>
                  </a:lnTo>
                  <a:lnTo>
                    <a:pt x="10301" y="17424"/>
                  </a:lnTo>
                  <a:lnTo>
                    <a:pt x="10343" y="17398"/>
                  </a:lnTo>
                  <a:lnTo>
                    <a:pt x="10385" y="17375"/>
                  </a:lnTo>
                  <a:lnTo>
                    <a:pt x="10434" y="17355"/>
                  </a:lnTo>
                  <a:lnTo>
                    <a:pt x="10479" y="17342"/>
                  </a:lnTo>
                  <a:lnTo>
                    <a:pt x="10525" y="17322"/>
                  </a:lnTo>
                  <a:lnTo>
                    <a:pt x="10570" y="17309"/>
                  </a:lnTo>
                  <a:lnTo>
                    <a:pt x="10622" y="17300"/>
                  </a:lnTo>
                  <a:lnTo>
                    <a:pt x="10671" y="17290"/>
                  </a:lnTo>
                  <a:lnTo>
                    <a:pt x="10719" y="17283"/>
                  </a:lnTo>
                  <a:lnTo>
                    <a:pt x="10771" y="17280"/>
                  </a:lnTo>
                  <a:close/>
                  <a:moveTo>
                    <a:pt x="18245" y="9793"/>
                  </a:moveTo>
                  <a:lnTo>
                    <a:pt x="18300" y="9797"/>
                  </a:lnTo>
                  <a:lnTo>
                    <a:pt x="18349" y="9800"/>
                  </a:lnTo>
                  <a:lnTo>
                    <a:pt x="18402" y="9803"/>
                  </a:lnTo>
                  <a:lnTo>
                    <a:pt x="18451" y="9816"/>
                  </a:lnTo>
                  <a:lnTo>
                    <a:pt x="18496" y="9823"/>
                  </a:lnTo>
                  <a:lnTo>
                    <a:pt x="18549" y="9839"/>
                  </a:lnTo>
                  <a:lnTo>
                    <a:pt x="18595" y="9855"/>
                  </a:lnTo>
                  <a:lnTo>
                    <a:pt x="18637" y="9875"/>
                  </a:lnTo>
                  <a:lnTo>
                    <a:pt x="18683" y="9895"/>
                  </a:lnTo>
                  <a:lnTo>
                    <a:pt x="18768" y="9940"/>
                  </a:lnTo>
                  <a:lnTo>
                    <a:pt x="18811" y="9967"/>
                  </a:lnTo>
                  <a:lnTo>
                    <a:pt x="18889" y="10025"/>
                  </a:lnTo>
                  <a:lnTo>
                    <a:pt x="18958" y="10087"/>
                  </a:lnTo>
                  <a:lnTo>
                    <a:pt x="19023" y="10159"/>
                  </a:lnTo>
                  <a:lnTo>
                    <a:pt x="19082" y="10238"/>
                  </a:lnTo>
                  <a:lnTo>
                    <a:pt x="19108" y="10277"/>
                  </a:lnTo>
                  <a:lnTo>
                    <a:pt x="19134" y="10320"/>
                  </a:lnTo>
                  <a:lnTo>
                    <a:pt x="19157" y="10365"/>
                  </a:lnTo>
                  <a:lnTo>
                    <a:pt x="19177" y="10408"/>
                  </a:lnTo>
                  <a:lnTo>
                    <a:pt x="19197" y="10454"/>
                  </a:lnTo>
                  <a:lnTo>
                    <a:pt x="19210" y="10503"/>
                  </a:lnTo>
                  <a:lnTo>
                    <a:pt x="19223" y="10548"/>
                  </a:lnTo>
                  <a:lnTo>
                    <a:pt x="19233" y="10597"/>
                  </a:lnTo>
                  <a:lnTo>
                    <a:pt x="19242" y="10650"/>
                  </a:lnTo>
                  <a:lnTo>
                    <a:pt x="19249" y="10699"/>
                  </a:lnTo>
                  <a:lnTo>
                    <a:pt x="19252" y="10748"/>
                  </a:lnTo>
                  <a:lnTo>
                    <a:pt x="19252" y="10852"/>
                  </a:lnTo>
                  <a:lnTo>
                    <a:pt x="19249" y="10905"/>
                  </a:lnTo>
                  <a:lnTo>
                    <a:pt x="19242" y="10954"/>
                  </a:lnTo>
                  <a:lnTo>
                    <a:pt x="19233" y="11006"/>
                  </a:lnTo>
                  <a:lnTo>
                    <a:pt x="19223" y="11052"/>
                  </a:lnTo>
                  <a:lnTo>
                    <a:pt x="19210" y="11101"/>
                  </a:lnTo>
                  <a:lnTo>
                    <a:pt x="19197" y="11150"/>
                  </a:lnTo>
                  <a:lnTo>
                    <a:pt x="19177" y="11192"/>
                  </a:lnTo>
                  <a:lnTo>
                    <a:pt x="19157" y="11238"/>
                  </a:lnTo>
                  <a:lnTo>
                    <a:pt x="19134" y="11280"/>
                  </a:lnTo>
                  <a:lnTo>
                    <a:pt x="19108" y="11323"/>
                  </a:lnTo>
                  <a:lnTo>
                    <a:pt x="19082" y="11365"/>
                  </a:lnTo>
                  <a:lnTo>
                    <a:pt x="19023" y="11444"/>
                  </a:lnTo>
                  <a:lnTo>
                    <a:pt x="18958" y="11513"/>
                  </a:lnTo>
                  <a:lnTo>
                    <a:pt x="18889" y="11578"/>
                  </a:lnTo>
                  <a:lnTo>
                    <a:pt x="18811" y="11637"/>
                  </a:lnTo>
                  <a:lnTo>
                    <a:pt x="18768" y="11663"/>
                  </a:lnTo>
                  <a:lnTo>
                    <a:pt x="18725" y="11686"/>
                  </a:lnTo>
                  <a:lnTo>
                    <a:pt x="18683" y="11709"/>
                  </a:lnTo>
                  <a:lnTo>
                    <a:pt x="18637" y="11728"/>
                  </a:lnTo>
                  <a:lnTo>
                    <a:pt x="18595" y="11745"/>
                  </a:lnTo>
                  <a:lnTo>
                    <a:pt x="18549" y="11764"/>
                  </a:lnTo>
                  <a:lnTo>
                    <a:pt x="18496" y="11774"/>
                  </a:lnTo>
                  <a:lnTo>
                    <a:pt x="18451" y="11787"/>
                  </a:lnTo>
                  <a:lnTo>
                    <a:pt x="18402" y="11794"/>
                  </a:lnTo>
                  <a:lnTo>
                    <a:pt x="18349" y="11803"/>
                  </a:lnTo>
                  <a:lnTo>
                    <a:pt x="18300" y="11807"/>
                  </a:lnTo>
                  <a:lnTo>
                    <a:pt x="18196" y="11807"/>
                  </a:lnTo>
                  <a:lnTo>
                    <a:pt x="18143" y="11803"/>
                  </a:lnTo>
                  <a:lnTo>
                    <a:pt x="18094" y="11794"/>
                  </a:lnTo>
                  <a:lnTo>
                    <a:pt x="18045" y="11787"/>
                  </a:lnTo>
                  <a:lnTo>
                    <a:pt x="17993" y="11774"/>
                  </a:lnTo>
                  <a:lnTo>
                    <a:pt x="17947" y="11764"/>
                  </a:lnTo>
                  <a:lnTo>
                    <a:pt x="17901" y="11745"/>
                  </a:lnTo>
                  <a:lnTo>
                    <a:pt x="17855" y="11728"/>
                  </a:lnTo>
                  <a:lnTo>
                    <a:pt x="17813" y="11709"/>
                  </a:lnTo>
                  <a:lnTo>
                    <a:pt x="17764" y="11686"/>
                  </a:lnTo>
                  <a:lnTo>
                    <a:pt x="17721" y="11663"/>
                  </a:lnTo>
                  <a:lnTo>
                    <a:pt x="17685" y="11637"/>
                  </a:lnTo>
                  <a:lnTo>
                    <a:pt x="17607" y="11578"/>
                  </a:lnTo>
                  <a:lnTo>
                    <a:pt x="17531" y="11513"/>
                  </a:lnTo>
                  <a:lnTo>
                    <a:pt x="17469" y="11444"/>
                  </a:lnTo>
                  <a:lnTo>
                    <a:pt x="17414" y="11365"/>
                  </a:lnTo>
                  <a:lnTo>
                    <a:pt x="17384" y="11323"/>
                  </a:lnTo>
                  <a:lnTo>
                    <a:pt x="17361" y="11280"/>
                  </a:lnTo>
                  <a:lnTo>
                    <a:pt x="17338" y="11238"/>
                  </a:lnTo>
                  <a:lnTo>
                    <a:pt x="17319" y="11192"/>
                  </a:lnTo>
                  <a:lnTo>
                    <a:pt x="17299" y="11150"/>
                  </a:lnTo>
                  <a:lnTo>
                    <a:pt x="17283" y="11101"/>
                  </a:lnTo>
                  <a:lnTo>
                    <a:pt x="17270" y="11052"/>
                  </a:lnTo>
                  <a:lnTo>
                    <a:pt x="17260" y="11006"/>
                  </a:lnTo>
                  <a:lnTo>
                    <a:pt x="17250" y="10954"/>
                  </a:lnTo>
                  <a:lnTo>
                    <a:pt x="17247" y="10905"/>
                  </a:lnTo>
                  <a:lnTo>
                    <a:pt x="17240" y="10852"/>
                  </a:lnTo>
                  <a:lnTo>
                    <a:pt x="17237" y="10800"/>
                  </a:lnTo>
                  <a:lnTo>
                    <a:pt x="17240" y="10748"/>
                  </a:lnTo>
                  <a:lnTo>
                    <a:pt x="17247" y="10699"/>
                  </a:lnTo>
                  <a:lnTo>
                    <a:pt x="17250" y="10650"/>
                  </a:lnTo>
                  <a:lnTo>
                    <a:pt x="17260" y="10597"/>
                  </a:lnTo>
                  <a:lnTo>
                    <a:pt x="17270" y="10548"/>
                  </a:lnTo>
                  <a:lnTo>
                    <a:pt x="17283" y="10503"/>
                  </a:lnTo>
                  <a:lnTo>
                    <a:pt x="17299" y="10454"/>
                  </a:lnTo>
                  <a:lnTo>
                    <a:pt x="17319" y="10408"/>
                  </a:lnTo>
                  <a:lnTo>
                    <a:pt x="17338" y="10365"/>
                  </a:lnTo>
                  <a:lnTo>
                    <a:pt x="17361" y="10320"/>
                  </a:lnTo>
                  <a:lnTo>
                    <a:pt x="17384" y="10277"/>
                  </a:lnTo>
                  <a:lnTo>
                    <a:pt x="17414" y="10238"/>
                  </a:lnTo>
                  <a:lnTo>
                    <a:pt x="17469" y="10159"/>
                  </a:lnTo>
                  <a:lnTo>
                    <a:pt x="17531" y="10087"/>
                  </a:lnTo>
                  <a:lnTo>
                    <a:pt x="17607" y="10025"/>
                  </a:lnTo>
                  <a:lnTo>
                    <a:pt x="17685" y="9967"/>
                  </a:lnTo>
                  <a:lnTo>
                    <a:pt x="17721" y="9940"/>
                  </a:lnTo>
                  <a:lnTo>
                    <a:pt x="17764" y="9918"/>
                  </a:lnTo>
                  <a:lnTo>
                    <a:pt x="17813" y="9895"/>
                  </a:lnTo>
                  <a:lnTo>
                    <a:pt x="17855" y="9875"/>
                  </a:lnTo>
                  <a:lnTo>
                    <a:pt x="17901" y="9855"/>
                  </a:lnTo>
                  <a:lnTo>
                    <a:pt x="17947" y="9839"/>
                  </a:lnTo>
                  <a:lnTo>
                    <a:pt x="17993" y="9823"/>
                  </a:lnTo>
                  <a:lnTo>
                    <a:pt x="18045" y="9816"/>
                  </a:lnTo>
                  <a:lnTo>
                    <a:pt x="18094" y="9803"/>
                  </a:lnTo>
                  <a:lnTo>
                    <a:pt x="18143" y="9800"/>
                  </a:lnTo>
                  <a:lnTo>
                    <a:pt x="18196" y="9797"/>
                  </a:lnTo>
                  <a:lnTo>
                    <a:pt x="18245" y="9793"/>
                  </a:lnTo>
                  <a:close/>
                  <a:moveTo>
                    <a:pt x="10808" y="2189"/>
                  </a:moveTo>
                  <a:lnTo>
                    <a:pt x="10887" y="2193"/>
                  </a:lnTo>
                  <a:lnTo>
                    <a:pt x="10965" y="2206"/>
                  </a:lnTo>
                  <a:lnTo>
                    <a:pt x="11036" y="2225"/>
                  </a:lnTo>
                  <a:lnTo>
                    <a:pt x="11105" y="2251"/>
                  </a:lnTo>
                  <a:lnTo>
                    <a:pt x="11173" y="2281"/>
                  </a:lnTo>
                  <a:lnTo>
                    <a:pt x="11238" y="2320"/>
                  </a:lnTo>
                  <a:lnTo>
                    <a:pt x="11294" y="2362"/>
                  </a:lnTo>
                  <a:lnTo>
                    <a:pt x="11349" y="2414"/>
                  </a:lnTo>
                  <a:lnTo>
                    <a:pt x="11398" y="2467"/>
                  </a:lnTo>
                  <a:lnTo>
                    <a:pt x="11440" y="2525"/>
                  </a:lnTo>
                  <a:lnTo>
                    <a:pt x="11479" y="2590"/>
                  </a:lnTo>
                  <a:lnTo>
                    <a:pt x="11512" y="2656"/>
                  </a:lnTo>
                  <a:lnTo>
                    <a:pt x="11538" y="2727"/>
                  </a:lnTo>
                  <a:lnTo>
                    <a:pt x="11558" y="2799"/>
                  </a:lnTo>
                  <a:lnTo>
                    <a:pt x="11571" y="2877"/>
                  </a:lnTo>
                  <a:lnTo>
                    <a:pt x="11574" y="2956"/>
                  </a:lnTo>
                  <a:lnTo>
                    <a:pt x="11574" y="9439"/>
                  </a:lnTo>
                  <a:lnTo>
                    <a:pt x="11658" y="9491"/>
                  </a:lnTo>
                  <a:lnTo>
                    <a:pt x="11743" y="9550"/>
                  </a:lnTo>
                  <a:lnTo>
                    <a:pt x="11821" y="9615"/>
                  </a:lnTo>
                  <a:lnTo>
                    <a:pt x="11893" y="9683"/>
                  </a:lnTo>
                  <a:lnTo>
                    <a:pt x="11968" y="9758"/>
                  </a:lnTo>
                  <a:lnTo>
                    <a:pt x="12030" y="9836"/>
                  </a:lnTo>
                  <a:lnTo>
                    <a:pt x="12088" y="9918"/>
                  </a:lnTo>
                  <a:lnTo>
                    <a:pt x="12144" y="10003"/>
                  </a:lnTo>
                  <a:lnTo>
                    <a:pt x="12193" y="10091"/>
                  </a:lnTo>
                  <a:lnTo>
                    <a:pt x="12238" y="10182"/>
                  </a:lnTo>
                  <a:lnTo>
                    <a:pt x="12274" y="10280"/>
                  </a:lnTo>
                  <a:lnTo>
                    <a:pt x="12307" y="10381"/>
                  </a:lnTo>
                  <a:lnTo>
                    <a:pt x="12329" y="10482"/>
                  </a:lnTo>
                  <a:lnTo>
                    <a:pt x="12349" y="10587"/>
                  </a:lnTo>
                  <a:lnTo>
                    <a:pt x="12359" y="10694"/>
                  </a:lnTo>
                  <a:lnTo>
                    <a:pt x="12365" y="10802"/>
                  </a:lnTo>
                  <a:lnTo>
                    <a:pt x="12359" y="10883"/>
                  </a:lnTo>
                  <a:lnTo>
                    <a:pt x="12352" y="10958"/>
                  </a:lnTo>
                  <a:lnTo>
                    <a:pt x="12346" y="11040"/>
                  </a:lnTo>
                  <a:lnTo>
                    <a:pt x="12329" y="11118"/>
                  </a:lnTo>
                  <a:lnTo>
                    <a:pt x="12313" y="11193"/>
                  </a:lnTo>
                  <a:lnTo>
                    <a:pt x="12268" y="11343"/>
                  </a:lnTo>
                  <a:lnTo>
                    <a:pt x="12241" y="11412"/>
                  </a:lnTo>
                  <a:lnTo>
                    <a:pt x="12206" y="11480"/>
                  </a:lnTo>
                  <a:lnTo>
                    <a:pt x="12170" y="11552"/>
                  </a:lnTo>
                  <a:lnTo>
                    <a:pt x="12137" y="11617"/>
                  </a:lnTo>
                  <a:lnTo>
                    <a:pt x="12095" y="11679"/>
                  </a:lnTo>
                  <a:lnTo>
                    <a:pt x="12053" y="11741"/>
                  </a:lnTo>
                  <a:lnTo>
                    <a:pt x="12004" y="11803"/>
                  </a:lnTo>
                  <a:lnTo>
                    <a:pt x="11955" y="11855"/>
                  </a:lnTo>
                  <a:lnTo>
                    <a:pt x="11899" y="11911"/>
                  </a:lnTo>
                  <a:lnTo>
                    <a:pt x="11847" y="11966"/>
                  </a:lnTo>
                  <a:lnTo>
                    <a:pt x="11789" y="12015"/>
                  </a:lnTo>
                  <a:lnTo>
                    <a:pt x="11730" y="12061"/>
                  </a:lnTo>
                  <a:lnTo>
                    <a:pt x="11668" y="12103"/>
                  </a:lnTo>
                  <a:lnTo>
                    <a:pt x="11606" y="12145"/>
                  </a:lnTo>
                  <a:lnTo>
                    <a:pt x="11541" y="12184"/>
                  </a:lnTo>
                  <a:lnTo>
                    <a:pt x="11473" y="12220"/>
                  </a:lnTo>
                  <a:lnTo>
                    <a:pt x="11404" y="12250"/>
                  </a:lnTo>
                  <a:lnTo>
                    <a:pt x="11261" y="12302"/>
                  </a:lnTo>
                  <a:lnTo>
                    <a:pt x="11183" y="12325"/>
                  </a:lnTo>
                  <a:lnTo>
                    <a:pt x="11111" y="12338"/>
                  </a:lnTo>
                  <a:lnTo>
                    <a:pt x="11033" y="12354"/>
                  </a:lnTo>
                  <a:lnTo>
                    <a:pt x="10952" y="12367"/>
                  </a:lnTo>
                  <a:lnTo>
                    <a:pt x="10874" y="12370"/>
                  </a:lnTo>
                  <a:lnTo>
                    <a:pt x="10792" y="12374"/>
                  </a:lnTo>
                  <a:lnTo>
                    <a:pt x="10681" y="12370"/>
                  </a:lnTo>
                  <a:lnTo>
                    <a:pt x="10571" y="12357"/>
                  </a:lnTo>
                  <a:lnTo>
                    <a:pt x="10466" y="12338"/>
                  </a:lnTo>
                  <a:lnTo>
                    <a:pt x="10362" y="12312"/>
                  </a:lnTo>
                  <a:lnTo>
                    <a:pt x="10258" y="12282"/>
                  </a:lnTo>
                  <a:lnTo>
                    <a:pt x="10160" y="12240"/>
                  </a:lnTo>
                  <a:lnTo>
                    <a:pt x="10066" y="12197"/>
                  </a:lnTo>
                  <a:lnTo>
                    <a:pt x="9975" y="12142"/>
                  </a:lnTo>
                  <a:lnTo>
                    <a:pt x="9887" y="12083"/>
                  </a:lnTo>
                  <a:lnTo>
                    <a:pt x="9805" y="12021"/>
                  </a:lnTo>
                  <a:lnTo>
                    <a:pt x="9724" y="11953"/>
                  </a:lnTo>
                  <a:lnTo>
                    <a:pt x="9652" y="11878"/>
                  </a:lnTo>
                  <a:lnTo>
                    <a:pt x="9581" y="11803"/>
                  </a:lnTo>
                  <a:lnTo>
                    <a:pt x="9522" y="11721"/>
                  </a:lnTo>
                  <a:lnTo>
                    <a:pt x="9463" y="11633"/>
                  </a:lnTo>
                  <a:lnTo>
                    <a:pt x="9408" y="11542"/>
                  </a:lnTo>
                  <a:lnTo>
                    <a:pt x="5093" y="11542"/>
                  </a:lnTo>
                  <a:lnTo>
                    <a:pt x="5011" y="11539"/>
                  </a:lnTo>
                  <a:lnTo>
                    <a:pt x="4936" y="11529"/>
                  </a:lnTo>
                  <a:lnTo>
                    <a:pt x="4865" y="11509"/>
                  </a:lnTo>
                  <a:lnTo>
                    <a:pt x="4790" y="11480"/>
                  </a:lnTo>
                  <a:lnTo>
                    <a:pt x="4725" y="11451"/>
                  </a:lnTo>
                  <a:lnTo>
                    <a:pt x="4663" y="11412"/>
                  </a:lnTo>
                  <a:lnTo>
                    <a:pt x="4604" y="11366"/>
                  </a:lnTo>
                  <a:lnTo>
                    <a:pt x="4545" y="11320"/>
                  </a:lnTo>
                  <a:lnTo>
                    <a:pt x="4500" y="11265"/>
                  </a:lnTo>
                  <a:lnTo>
                    <a:pt x="4454" y="11203"/>
                  </a:lnTo>
                  <a:lnTo>
                    <a:pt x="4415" y="11141"/>
                  </a:lnTo>
                  <a:lnTo>
                    <a:pt x="4386" y="11076"/>
                  </a:lnTo>
                  <a:lnTo>
                    <a:pt x="4356" y="11007"/>
                  </a:lnTo>
                  <a:lnTo>
                    <a:pt x="4340" y="10932"/>
                  </a:lnTo>
                  <a:lnTo>
                    <a:pt x="4327" y="10854"/>
                  </a:lnTo>
                  <a:lnTo>
                    <a:pt x="4324" y="10779"/>
                  </a:lnTo>
                  <a:lnTo>
                    <a:pt x="4327" y="10697"/>
                  </a:lnTo>
                  <a:lnTo>
                    <a:pt x="4340" y="10622"/>
                  </a:lnTo>
                  <a:lnTo>
                    <a:pt x="4356" y="10551"/>
                  </a:lnTo>
                  <a:lnTo>
                    <a:pt x="4386" y="10476"/>
                  </a:lnTo>
                  <a:lnTo>
                    <a:pt x="4415" y="10410"/>
                  </a:lnTo>
                  <a:lnTo>
                    <a:pt x="4454" y="10348"/>
                  </a:lnTo>
                  <a:lnTo>
                    <a:pt x="4500" y="10287"/>
                  </a:lnTo>
                  <a:lnTo>
                    <a:pt x="4545" y="10234"/>
                  </a:lnTo>
                  <a:lnTo>
                    <a:pt x="4604" y="10189"/>
                  </a:lnTo>
                  <a:lnTo>
                    <a:pt x="4663" y="10140"/>
                  </a:lnTo>
                  <a:lnTo>
                    <a:pt x="4725" y="10101"/>
                  </a:lnTo>
                  <a:lnTo>
                    <a:pt x="4790" y="10071"/>
                  </a:lnTo>
                  <a:lnTo>
                    <a:pt x="4865" y="10045"/>
                  </a:lnTo>
                  <a:lnTo>
                    <a:pt x="4936" y="10026"/>
                  </a:lnTo>
                  <a:lnTo>
                    <a:pt x="5011" y="10013"/>
                  </a:lnTo>
                  <a:lnTo>
                    <a:pt x="5093" y="10009"/>
                  </a:lnTo>
                  <a:lnTo>
                    <a:pt x="9434" y="10009"/>
                  </a:lnTo>
                  <a:lnTo>
                    <a:pt x="9493" y="9921"/>
                  </a:lnTo>
                  <a:lnTo>
                    <a:pt x="9558" y="9833"/>
                  </a:lnTo>
                  <a:lnTo>
                    <a:pt x="9623" y="9752"/>
                  </a:lnTo>
                  <a:lnTo>
                    <a:pt x="9698" y="9673"/>
                  </a:lnTo>
                  <a:lnTo>
                    <a:pt x="9779" y="9598"/>
                  </a:lnTo>
                  <a:lnTo>
                    <a:pt x="9864" y="9533"/>
                  </a:lnTo>
                  <a:lnTo>
                    <a:pt x="9952" y="9471"/>
                  </a:lnTo>
                  <a:lnTo>
                    <a:pt x="10046" y="9419"/>
                  </a:lnTo>
                  <a:lnTo>
                    <a:pt x="10046" y="2956"/>
                  </a:lnTo>
                  <a:lnTo>
                    <a:pt x="10050" y="2877"/>
                  </a:lnTo>
                  <a:lnTo>
                    <a:pt x="10059" y="2799"/>
                  </a:lnTo>
                  <a:lnTo>
                    <a:pt x="10079" y="2727"/>
                  </a:lnTo>
                  <a:lnTo>
                    <a:pt x="10102" y="2656"/>
                  </a:lnTo>
                  <a:lnTo>
                    <a:pt x="10138" y="2590"/>
                  </a:lnTo>
                  <a:lnTo>
                    <a:pt x="10177" y="2525"/>
                  </a:lnTo>
                  <a:lnTo>
                    <a:pt x="10219" y="2467"/>
                  </a:lnTo>
                  <a:lnTo>
                    <a:pt x="10268" y="2414"/>
                  </a:lnTo>
                  <a:lnTo>
                    <a:pt x="10323" y="2362"/>
                  </a:lnTo>
                  <a:lnTo>
                    <a:pt x="10382" y="2320"/>
                  </a:lnTo>
                  <a:lnTo>
                    <a:pt x="10444" y="2281"/>
                  </a:lnTo>
                  <a:lnTo>
                    <a:pt x="10512" y="2251"/>
                  </a:lnTo>
                  <a:lnTo>
                    <a:pt x="10580" y="2225"/>
                  </a:lnTo>
                  <a:lnTo>
                    <a:pt x="10655" y="2206"/>
                  </a:lnTo>
                  <a:lnTo>
                    <a:pt x="10730" y="2193"/>
                  </a:lnTo>
                  <a:lnTo>
                    <a:pt x="10808" y="2189"/>
                  </a:lnTo>
                  <a:close/>
                  <a:moveTo>
                    <a:pt x="10562" y="1532"/>
                  </a:moveTo>
                  <a:lnTo>
                    <a:pt x="10324" y="1545"/>
                  </a:lnTo>
                  <a:lnTo>
                    <a:pt x="10086" y="1561"/>
                  </a:lnTo>
                  <a:lnTo>
                    <a:pt x="9855" y="1581"/>
                  </a:lnTo>
                  <a:lnTo>
                    <a:pt x="9620" y="1607"/>
                  </a:lnTo>
                  <a:lnTo>
                    <a:pt x="9392" y="1636"/>
                  </a:lnTo>
                  <a:lnTo>
                    <a:pt x="9160" y="1675"/>
                  </a:lnTo>
                  <a:lnTo>
                    <a:pt x="8935" y="1717"/>
                  </a:lnTo>
                  <a:lnTo>
                    <a:pt x="8707" y="1770"/>
                  </a:lnTo>
                  <a:lnTo>
                    <a:pt x="8485" y="1822"/>
                  </a:lnTo>
                  <a:lnTo>
                    <a:pt x="8264" y="1884"/>
                  </a:lnTo>
                  <a:lnTo>
                    <a:pt x="8049" y="1949"/>
                  </a:lnTo>
                  <a:lnTo>
                    <a:pt x="7830" y="2021"/>
                  </a:lnTo>
                  <a:lnTo>
                    <a:pt x="7615" y="2092"/>
                  </a:lnTo>
                  <a:lnTo>
                    <a:pt x="7403" y="2174"/>
                  </a:lnTo>
                  <a:lnTo>
                    <a:pt x="7195" y="2258"/>
                  </a:lnTo>
                  <a:lnTo>
                    <a:pt x="6989" y="2353"/>
                  </a:lnTo>
                  <a:lnTo>
                    <a:pt x="6784" y="2447"/>
                  </a:lnTo>
                  <a:lnTo>
                    <a:pt x="6585" y="2548"/>
                  </a:lnTo>
                  <a:lnTo>
                    <a:pt x="6383" y="2653"/>
                  </a:lnTo>
                  <a:lnTo>
                    <a:pt x="6191" y="2760"/>
                  </a:lnTo>
                  <a:lnTo>
                    <a:pt x="5998" y="2878"/>
                  </a:lnTo>
                  <a:lnTo>
                    <a:pt x="5809" y="2992"/>
                  </a:lnTo>
                  <a:lnTo>
                    <a:pt x="5623" y="3116"/>
                  </a:lnTo>
                  <a:lnTo>
                    <a:pt x="5437" y="3243"/>
                  </a:lnTo>
                  <a:lnTo>
                    <a:pt x="5255" y="3376"/>
                  </a:lnTo>
                  <a:lnTo>
                    <a:pt x="5082" y="3510"/>
                  </a:lnTo>
                  <a:lnTo>
                    <a:pt x="4909" y="3650"/>
                  </a:lnTo>
                  <a:lnTo>
                    <a:pt x="4740" y="3797"/>
                  </a:lnTo>
                  <a:lnTo>
                    <a:pt x="4574" y="3943"/>
                  </a:lnTo>
                  <a:lnTo>
                    <a:pt x="4407" y="4093"/>
                  </a:lnTo>
                  <a:lnTo>
                    <a:pt x="4248" y="4246"/>
                  </a:lnTo>
                  <a:lnTo>
                    <a:pt x="4094" y="4409"/>
                  </a:lnTo>
                  <a:lnTo>
                    <a:pt x="3941" y="4572"/>
                  </a:lnTo>
                  <a:lnTo>
                    <a:pt x="3791" y="4738"/>
                  </a:lnTo>
                  <a:lnTo>
                    <a:pt x="3648" y="4908"/>
                  </a:lnTo>
                  <a:lnTo>
                    <a:pt x="3511" y="5081"/>
                  </a:lnTo>
                  <a:lnTo>
                    <a:pt x="3374" y="5260"/>
                  </a:lnTo>
                  <a:lnTo>
                    <a:pt x="3244" y="5436"/>
                  </a:lnTo>
                  <a:lnTo>
                    <a:pt x="3116" y="5622"/>
                  </a:lnTo>
                  <a:lnTo>
                    <a:pt x="2993" y="5807"/>
                  </a:lnTo>
                  <a:lnTo>
                    <a:pt x="2872" y="5996"/>
                  </a:lnTo>
                  <a:lnTo>
                    <a:pt x="2761" y="6189"/>
                  </a:lnTo>
                  <a:lnTo>
                    <a:pt x="2650" y="6387"/>
                  </a:lnTo>
                  <a:lnTo>
                    <a:pt x="2546" y="6583"/>
                  </a:lnTo>
                  <a:lnTo>
                    <a:pt x="2445" y="6785"/>
                  </a:lnTo>
                  <a:lnTo>
                    <a:pt x="2350" y="6987"/>
                  </a:lnTo>
                  <a:lnTo>
                    <a:pt x="2259" y="7192"/>
                  </a:lnTo>
                  <a:lnTo>
                    <a:pt x="2174" y="7404"/>
                  </a:lnTo>
                  <a:lnTo>
                    <a:pt x="2093" y="7613"/>
                  </a:lnTo>
                  <a:lnTo>
                    <a:pt x="2021" y="7831"/>
                  </a:lnTo>
                  <a:lnTo>
                    <a:pt x="1946" y="8046"/>
                  </a:lnTo>
                  <a:lnTo>
                    <a:pt x="1884" y="8261"/>
                  </a:lnTo>
                  <a:lnTo>
                    <a:pt x="1822" y="8486"/>
                  </a:lnTo>
                  <a:lnTo>
                    <a:pt x="1770" y="8708"/>
                  </a:lnTo>
                  <a:lnTo>
                    <a:pt x="1718" y="8936"/>
                  </a:lnTo>
                  <a:lnTo>
                    <a:pt x="1676" y="9158"/>
                  </a:lnTo>
                  <a:lnTo>
                    <a:pt x="1636" y="9389"/>
                  </a:lnTo>
                  <a:lnTo>
                    <a:pt x="1607" y="9624"/>
                  </a:lnTo>
                  <a:lnTo>
                    <a:pt x="1578" y="9855"/>
                  </a:lnTo>
                  <a:lnTo>
                    <a:pt x="1555" y="10086"/>
                  </a:lnTo>
                  <a:lnTo>
                    <a:pt x="1542" y="10321"/>
                  </a:lnTo>
                  <a:lnTo>
                    <a:pt x="1532" y="10559"/>
                  </a:lnTo>
                  <a:lnTo>
                    <a:pt x="1529" y="10800"/>
                  </a:lnTo>
                  <a:lnTo>
                    <a:pt x="1532" y="11038"/>
                  </a:lnTo>
                  <a:lnTo>
                    <a:pt x="1542" y="11276"/>
                  </a:lnTo>
                  <a:lnTo>
                    <a:pt x="1555" y="11510"/>
                  </a:lnTo>
                  <a:lnTo>
                    <a:pt x="1578" y="11745"/>
                  </a:lnTo>
                  <a:lnTo>
                    <a:pt x="1636" y="12208"/>
                  </a:lnTo>
                  <a:lnTo>
                    <a:pt x="1676" y="12436"/>
                  </a:lnTo>
                  <a:lnTo>
                    <a:pt x="1718" y="12664"/>
                  </a:lnTo>
                  <a:lnTo>
                    <a:pt x="1822" y="13114"/>
                  </a:lnTo>
                  <a:lnTo>
                    <a:pt x="1884" y="13332"/>
                  </a:lnTo>
                  <a:lnTo>
                    <a:pt x="1946" y="13554"/>
                  </a:lnTo>
                  <a:lnTo>
                    <a:pt x="2021" y="13769"/>
                  </a:lnTo>
                  <a:lnTo>
                    <a:pt x="2093" y="13981"/>
                  </a:lnTo>
                  <a:lnTo>
                    <a:pt x="2174" y="14193"/>
                  </a:lnTo>
                  <a:lnTo>
                    <a:pt x="2259" y="14401"/>
                  </a:lnTo>
                  <a:lnTo>
                    <a:pt x="2350" y="14610"/>
                  </a:lnTo>
                  <a:lnTo>
                    <a:pt x="2445" y="14815"/>
                  </a:lnTo>
                  <a:lnTo>
                    <a:pt x="2546" y="15017"/>
                  </a:lnTo>
                  <a:lnTo>
                    <a:pt x="2650" y="15213"/>
                  </a:lnTo>
                  <a:lnTo>
                    <a:pt x="2761" y="15411"/>
                  </a:lnTo>
                  <a:lnTo>
                    <a:pt x="2872" y="15604"/>
                  </a:lnTo>
                  <a:lnTo>
                    <a:pt x="2993" y="15793"/>
                  </a:lnTo>
                  <a:lnTo>
                    <a:pt x="3116" y="15978"/>
                  </a:lnTo>
                  <a:lnTo>
                    <a:pt x="3244" y="16158"/>
                  </a:lnTo>
                  <a:lnTo>
                    <a:pt x="3374" y="16340"/>
                  </a:lnTo>
                  <a:lnTo>
                    <a:pt x="3511" y="16519"/>
                  </a:lnTo>
                  <a:lnTo>
                    <a:pt x="3648" y="16692"/>
                  </a:lnTo>
                  <a:lnTo>
                    <a:pt x="3791" y="16862"/>
                  </a:lnTo>
                  <a:lnTo>
                    <a:pt x="3941" y="17028"/>
                  </a:lnTo>
                  <a:lnTo>
                    <a:pt x="4094" y="17191"/>
                  </a:lnTo>
                  <a:lnTo>
                    <a:pt x="4248" y="17347"/>
                  </a:lnTo>
                  <a:lnTo>
                    <a:pt x="4407" y="17507"/>
                  </a:lnTo>
                  <a:lnTo>
                    <a:pt x="4574" y="17657"/>
                  </a:lnTo>
                  <a:lnTo>
                    <a:pt x="4740" y="17803"/>
                  </a:lnTo>
                  <a:lnTo>
                    <a:pt x="4909" y="17947"/>
                  </a:lnTo>
                  <a:lnTo>
                    <a:pt x="5082" y="18090"/>
                  </a:lnTo>
                  <a:lnTo>
                    <a:pt x="5255" y="18224"/>
                  </a:lnTo>
                  <a:lnTo>
                    <a:pt x="5437" y="18357"/>
                  </a:lnTo>
                  <a:lnTo>
                    <a:pt x="5623" y="18484"/>
                  </a:lnTo>
                  <a:lnTo>
                    <a:pt x="5809" y="18608"/>
                  </a:lnTo>
                  <a:lnTo>
                    <a:pt x="5998" y="18722"/>
                  </a:lnTo>
                  <a:lnTo>
                    <a:pt x="6191" y="18840"/>
                  </a:lnTo>
                  <a:lnTo>
                    <a:pt x="6383" y="18947"/>
                  </a:lnTo>
                  <a:lnTo>
                    <a:pt x="6585" y="19052"/>
                  </a:lnTo>
                  <a:lnTo>
                    <a:pt x="6784" y="19153"/>
                  </a:lnTo>
                  <a:lnTo>
                    <a:pt x="6989" y="19247"/>
                  </a:lnTo>
                  <a:lnTo>
                    <a:pt x="7195" y="19338"/>
                  </a:lnTo>
                  <a:lnTo>
                    <a:pt x="7403" y="19423"/>
                  </a:lnTo>
                  <a:lnTo>
                    <a:pt x="7615" y="19501"/>
                  </a:lnTo>
                  <a:lnTo>
                    <a:pt x="7830" y="19579"/>
                  </a:lnTo>
                  <a:lnTo>
                    <a:pt x="8049" y="19648"/>
                  </a:lnTo>
                  <a:lnTo>
                    <a:pt x="8264" y="19716"/>
                  </a:lnTo>
                  <a:lnTo>
                    <a:pt x="8485" y="19772"/>
                  </a:lnTo>
                  <a:lnTo>
                    <a:pt x="8707" y="19830"/>
                  </a:lnTo>
                  <a:lnTo>
                    <a:pt x="8935" y="19876"/>
                  </a:lnTo>
                  <a:lnTo>
                    <a:pt x="9160" y="19925"/>
                  </a:lnTo>
                  <a:lnTo>
                    <a:pt x="9392" y="19958"/>
                  </a:lnTo>
                  <a:lnTo>
                    <a:pt x="9620" y="19993"/>
                  </a:lnTo>
                  <a:lnTo>
                    <a:pt x="9855" y="20019"/>
                  </a:lnTo>
                  <a:lnTo>
                    <a:pt x="10086" y="20039"/>
                  </a:lnTo>
                  <a:lnTo>
                    <a:pt x="10324" y="20055"/>
                  </a:lnTo>
                  <a:lnTo>
                    <a:pt x="10562" y="20062"/>
                  </a:lnTo>
                  <a:lnTo>
                    <a:pt x="10800" y="20065"/>
                  </a:lnTo>
                  <a:lnTo>
                    <a:pt x="11041" y="20062"/>
                  </a:lnTo>
                  <a:lnTo>
                    <a:pt x="11276" y="20055"/>
                  </a:lnTo>
                  <a:lnTo>
                    <a:pt x="11511" y="20039"/>
                  </a:lnTo>
                  <a:lnTo>
                    <a:pt x="11749" y="20019"/>
                  </a:lnTo>
                  <a:lnTo>
                    <a:pt x="11980" y="19993"/>
                  </a:lnTo>
                  <a:lnTo>
                    <a:pt x="12212" y="19958"/>
                  </a:lnTo>
                  <a:lnTo>
                    <a:pt x="12440" y="19925"/>
                  </a:lnTo>
                  <a:lnTo>
                    <a:pt x="12668" y="19876"/>
                  </a:lnTo>
                  <a:lnTo>
                    <a:pt x="12890" y="19830"/>
                  </a:lnTo>
                  <a:lnTo>
                    <a:pt x="13115" y="19772"/>
                  </a:lnTo>
                  <a:lnTo>
                    <a:pt x="13336" y="19716"/>
                  </a:lnTo>
                  <a:lnTo>
                    <a:pt x="13555" y="19648"/>
                  </a:lnTo>
                  <a:lnTo>
                    <a:pt x="13770" y="19579"/>
                  </a:lnTo>
                  <a:lnTo>
                    <a:pt x="13985" y="19501"/>
                  </a:lnTo>
                  <a:lnTo>
                    <a:pt x="14197" y="19423"/>
                  </a:lnTo>
                  <a:lnTo>
                    <a:pt x="14405" y="19338"/>
                  </a:lnTo>
                  <a:lnTo>
                    <a:pt x="14614" y="19247"/>
                  </a:lnTo>
                  <a:lnTo>
                    <a:pt x="14813" y="19153"/>
                  </a:lnTo>
                  <a:lnTo>
                    <a:pt x="15018" y="19052"/>
                  </a:lnTo>
                  <a:lnTo>
                    <a:pt x="15217" y="18947"/>
                  </a:lnTo>
                  <a:lnTo>
                    <a:pt x="15413" y="18840"/>
                  </a:lnTo>
                  <a:lnTo>
                    <a:pt x="15602" y="18722"/>
                  </a:lnTo>
                  <a:lnTo>
                    <a:pt x="15791" y="18608"/>
                  </a:lnTo>
                  <a:lnTo>
                    <a:pt x="15980" y="18484"/>
                  </a:lnTo>
                  <a:lnTo>
                    <a:pt x="16163" y="18357"/>
                  </a:lnTo>
                  <a:lnTo>
                    <a:pt x="16521" y="18090"/>
                  </a:lnTo>
                  <a:lnTo>
                    <a:pt x="16694" y="17947"/>
                  </a:lnTo>
                  <a:lnTo>
                    <a:pt x="16863" y="17803"/>
                  </a:lnTo>
                  <a:lnTo>
                    <a:pt x="17030" y="17657"/>
                  </a:lnTo>
                  <a:lnTo>
                    <a:pt x="17193" y="17507"/>
                  </a:lnTo>
                  <a:lnTo>
                    <a:pt x="17352" y="17347"/>
                  </a:lnTo>
                  <a:lnTo>
                    <a:pt x="17506" y="17191"/>
                  </a:lnTo>
                  <a:lnTo>
                    <a:pt x="17659" y="17028"/>
                  </a:lnTo>
                  <a:lnTo>
                    <a:pt x="17805" y="16862"/>
                  </a:lnTo>
                  <a:lnTo>
                    <a:pt x="17949" y="16692"/>
                  </a:lnTo>
                  <a:lnTo>
                    <a:pt x="18089" y="16519"/>
                  </a:lnTo>
                  <a:lnTo>
                    <a:pt x="18229" y="16340"/>
                  </a:lnTo>
                  <a:lnTo>
                    <a:pt x="18360" y="16158"/>
                  </a:lnTo>
                  <a:lnTo>
                    <a:pt x="18484" y="15978"/>
                  </a:lnTo>
                  <a:lnTo>
                    <a:pt x="18607" y="15793"/>
                  </a:lnTo>
                  <a:lnTo>
                    <a:pt x="18725" y="15604"/>
                  </a:lnTo>
                  <a:lnTo>
                    <a:pt x="18842" y="15411"/>
                  </a:lnTo>
                  <a:lnTo>
                    <a:pt x="18950" y="15213"/>
                  </a:lnTo>
                  <a:lnTo>
                    <a:pt x="19054" y="15017"/>
                  </a:lnTo>
                  <a:lnTo>
                    <a:pt x="19155" y="14815"/>
                  </a:lnTo>
                  <a:lnTo>
                    <a:pt x="19250" y="14610"/>
                  </a:lnTo>
                  <a:lnTo>
                    <a:pt x="19341" y="14401"/>
                  </a:lnTo>
                  <a:lnTo>
                    <a:pt x="19426" y="14193"/>
                  </a:lnTo>
                  <a:lnTo>
                    <a:pt x="19507" y="13981"/>
                  </a:lnTo>
                  <a:lnTo>
                    <a:pt x="19582" y="13769"/>
                  </a:lnTo>
                  <a:lnTo>
                    <a:pt x="19654" y="13554"/>
                  </a:lnTo>
                  <a:lnTo>
                    <a:pt x="19719" y="13332"/>
                  </a:lnTo>
                  <a:lnTo>
                    <a:pt x="19778" y="13114"/>
                  </a:lnTo>
                  <a:lnTo>
                    <a:pt x="19882" y="12664"/>
                  </a:lnTo>
                  <a:lnTo>
                    <a:pt x="19924" y="12436"/>
                  </a:lnTo>
                  <a:lnTo>
                    <a:pt x="19960" y="12208"/>
                  </a:lnTo>
                  <a:lnTo>
                    <a:pt x="19996" y="11976"/>
                  </a:lnTo>
                  <a:lnTo>
                    <a:pt x="20022" y="11745"/>
                  </a:lnTo>
                  <a:lnTo>
                    <a:pt x="20042" y="11510"/>
                  </a:lnTo>
                  <a:lnTo>
                    <a:pt x="20058" y="11276"/>
                  </a:lnTo>
                  <a:lnTo>
                    <a:pt x="20065" y="11038"/>
                  </a:lnTo>
                  <a:lnTo>
                    <a:pt x="20071" y="10800"/>
                  </a:lnTo>
                  <a:lnTo>
                    <a:pt x="20065" y="10559"/>
                  </a:lnTo>
                  <a:lnTo>
                    <a:pt x="20058" y="10321"/>
                  </a:lnTo>
                  <a:lnTo>
                    <a:pt x="20042" y="10086"/>
                  </a:lnTo>
                  <a:lnTo>
                    <a:pt x="20022" y="9855"/>
                  </a:lnTo>
                  <a:lnTo>
                    <a:pt x="19996" y="9624"/>
                  </a:lnTo>
                  <a:lnTo>
                    <a:pt x="19960" y="9389"/>
                  </a:lnTo>
                  <a:lnTo>
                    <a:pt x="19924" y="9158"/>
                  </a:lnTo>
                  <a:lnTo>
                    <a:pt x="19882" y="8936"/>
                  </a:lnTo>
                  <a:lnTo>
                    <a:pt x="19830" y="8708"/>
                  </a:lnTo>
                  <a:lnTo>
                    <a:pt x="19778" y="8486"/>
                  </a:lnTo>
                  <a:lnTo>
                    <a:pt x="19719" y="8261"/>
                  </a:lnTo>
                  <a:lnTo>
                    <a:pt x="19654" y="8046"/>
                  </a:lnTo>
                  <a:lnTo>
                    <a:pt x="19582" y="7831"/>
                  </a:lnTo>
                  <a:lnTo>
                    <a:pt x="19507" y="7613"/>
                  </a:lnTo>
                  <a:lnTo>
                    <a:pt x="19426" y="7404"/>
                  </a:lnTo>
                  <a:lnTo>
                    <a:pt x="19341" y="7192"/>
                  </a:lnTo>
                  <a:lnTo>
                    <a:pt x="19250" y="6987"/>
                  </a:lnTo>
                  <a:lnTo>
                    <a:pt x="19155" y="6785"/>
                  </a:lnTo>
                  <a:lnTo>
                    <a:pt x="19054" y="6583"/>
                  </a:lnTo>
                  <a:lnTo>
                    <a:pt x="18950" y="6387"/>
                  </a:lnTo>
                  <a:lnTo>
                    <a:pt x="18842" y="6189"/>
                  </a:lnTo>
                  <a:lnTo>
                    <a:pt x="18725" y="5996"/>
                  </a:lnTo>
                  <a:lnTo>
                    <a:pt x="18607" y="5807"/>
                  </a:lnTo>
                  <a:lnTo>
                    <a:pt x="18360" y="5436"/>
                  </a:lnTo>
                  <a:lnTo>
                    <a:pt x="18229" y="5260"/>
                  </a:lnTo>
                  <a:lnTo>
                    <a:pt x="18089" y="5081"/>
                  </a:lnTo>
                  <a:lnTo>
                    <a:pt x="17949" y="4908"/>
                  </a:lnTo>
                  <a:lnTo>
                    <a:pt x="17805" y="4738"/>
                  </a:lnTo>
                  <a:lnTo>
                    <a:pt x="17659" y="4572"/>
                  </a:lnTo>
                  <a:lnTo>
                    <a:pt x="17506" y="4409"/>
                  </a:lnTo>
                  <a:lnTo>
                    <a:pt x="17352" y="4246"/>
                  </a:lnTo>
                  <a:lnTo>
                    <a:pt x="17193" y="4093"/>
                  </a:lnTo>
                  <a:lnTo>
                    <a:pt x="17030" y="3943"/>
                  </a:lnTo>
                  <a:lnTo>
                    <a:pt x="16863" y="3797"/>
                  </a:lnTo>
                  <a:lnTo>
                    <a:pt x="16694" y="3650"/>
                  </a:lnTo>
                  <a:lnTo>
                    <a:pt x="16521" y="3510"/>
                  </a:lnTo>
                  <a:lnTo>
                    <a:pt x="16163" y="3243"/>
                  </a:lnTo>
                  <a:lnTo>
                    <a:pt x="15980" y="3116"/>
                  </a:lnTo>
                  <a:lnTo>
                    <a:pt x="15791" y="2992"/>
                  </a:lnTo>
                  <a:lnTo>
                    <a:pt x="15602" y="2878"/>
                  </a:lnTo>
                  <a:lnTo>
                    <a:pt x="15413" y="2760"/>
                  </a:lnTo>
                  <a:lnTo>
                    <a:pt x="15217" y="2653"/>
                  </a:lnTo>
                  <a:lnTo>
                    <a:pt x="15018" y="2548"/>
                  </a:lnTo>
                  <a:lnTo>
                    <a:pt x="14813" y="2447"/>
                  </a:lnTo>
                  <a:lnTo>
                    <a:pt x="14614" y="2353"/>
                  </a:lnTo>
                  <a:lnTo>
                    <a:pt x="14405" y="2258"/>
                  </a:lnTo>
                  <a:lnTo>
                    <a:pt x="14197" y="2174"/>
                  </a:lnTo>
                  <a:lnTo>
                    <a:pt x="13985" y="2092"/>
                  </a:lnTo>
                  <a:lnTo>
                    <a:pt x="13770" y="2021"/>
                  </a:lnTo>
                  <a:lnTo>
                    <a:pt x="13555" y="1949"/>
                  </a:lnTo>
                  <a:lnTo>
                    <a:pt x="13336" y="1884"/>
                  </a:lnTo>
                  <a:lnTo>
                    <a:pt x="13115" y="1822"/>
                  </a:lnTo>
                  <a:lnTo>
                    <a:pt x="12890" y="1770"/>
                  </a:lnTo>
                  <a:lnTo>
                    <a:pt x="12668" y="1717"/>
                  </a:lnTo>
                  <a:lnTo>
                    <a:pt x="12440" y="1675"/>
                  </a:lnTo>
                  <a:lnTo>
                    <a:pt x="12212" y="1636"/>
                  </a:lnTo>
                  <a:lnTo>
                    <a:pt x="11980" y="1607"/>
                  </a:lnTo>
                  <a:lnTo>
                    <a:pt x="11749" y="1581"/>
                  </a:lnTo>
                  <a:lnTo>
                    <a:pt x="11511" y="1561"/>
                  </a:lnTo>
                  <a:lnTo>
                    <a:pt x="11276" y="1545"/>
                  </a:lnTo>
                  <a:lnTo>
                    <a:pt x="11041" y="1532"/>
                  </a:lnTo>
                  <a:lnTo>
                    <a:pt x="10562" y="1532"/>
                  </a:lnTo>
                  <a:close/>
                  <a:moveTo>
                    <a:pt x="10800" y="0"/>
                  </a:moveTo>
                  <a:lnTo>
                    <a:pt x="11080" y="3"/>
                  </a:lnTo>
                  <a:lnTo>
                    <a:pt x="11354" y="16"/>
                  </a:lnTo>
                  <a:lnTo>
                    <a:pt x="11631" y="29"/>
                  </a:lnTo>
                  <a:lnTo>
                    <a:pt x="11902" y="59"/>
                  </a:lnTo>
                  <a:lnTo>
                    <a:pt x="12172" y="88"/>
                  </a:lnTo>
                  <a:lnTo>
                    <a:pt x="12443" y="124"/>
                  </a:lnTo>
                  <a:lnTo>
                    <a:pt x="12710" y="169"/>
                  </a:lnTo>
                  <a:lnTo>
                    <a:pt x="12974" y="222"/>
                  </a:lnTo>
                  <a:lnTo>
                    <a:pt x="13238" y="277"/>
                  </a:lnTo>
                  <a:lnTo>
                    <a:pt x="13496" y="339"/>
                  </a:lnTo>
                  <a:lnTo>
                    <a:pt x="13753" y="411"/>
                  </a:lnTo>
                  <a:lnTo>
                    <a:pt x="14008" y="486"/>
                  </a:lnTo>
                  <a:lnTo>
                    <a:pt x="14262" y="567"/>
                  </a:lnTo>
                  <a:lnTo>
                    <a:pt x="14510" y="655"/>
                  </a:lnTo>
                  <a:lnTo>
                    <a:pt x="14757" y="750"/>
                  </a:lnTo>
                  <a:lnTo>
                    <a:pt x="14999" y="851"/>
                  </a:lnTo>
                  <a:lnTo>
                    <a:pt x="15243" y="958"/>
                  </a:lnTo>
                  <a:lnTo>
                    <a:pt x="15478" y="1066"/>
                  </a:lnTo>
                  <a:lnTo>
                    <a:pt x="15713" y="1186"/>
                  </a:lnTo>
                  <a:lnTo>
                    <a:pt x="15944" y="1304"/>
                  </a:lnTo>
                  <a:lnTo>
                    <a:pt x="16172" y="1434"/>
                  </a:lnTo>
                  <a:lnTo>
                    <a:pt x="16397" y="1568"/>
                  </a:lnTo>
                  <a:lnTo>
                    <a:pt x="16619" y="1701"/>
                  </a:lnTo>
                  <a:lnTo>
                    <a:pt x="16834" y="1845"/>
                  </a:lnTo>
                  <a:lnTo>
                    <a:pt x="17049" y="1998"/>
                  </a:lnTo>
                  <a:lnTo>
                    <a:pt x="17258" y="2148"/>
                  </a:lnTo>
                  <a:lnTo>
                    <a:pt x="17463" y="2304"/>
                  </a:lnTo>
                  <a:lnTo>
                    <a:pt x="17669" y="2470"/>
                  </a:lnTo>
                  <a:lnTo>
                    <a:pt x="17864" y="2636"/>
                  </a:lnTo>
                  <a:lnTo>
                    <a:pt x="18057" y="2812"/>
                  </a:lnTo>
                  <a:lnTo>
                    <a:pt x="18246" y="2985"/>
                  </a:lnTo>
                  <a:lnTo>
                    <a:pt x="18431" y="3168"/>
                  </a:lnTo>
                  <a:lnTo>
                    <a:pt x="18614" y="3350"/>
                  </a:lnTo>
                  <a:lnTo>
                    <a:pt x="18793" y="3539"/>
                  </a:lnTo>
                  <a:lnTo>
                    <a:pt x="18966" y="3738"/>
                  </a:lnTo>
                  <a:lnTo>
                    <a:pt x="19132" y="3933"/>
                  </a:lnTo>
                  <a:lnTo>
                    <a:pt x="19295" y="4136"/>
                  </a:lnTo>
                  <a:lnTo>
                    <a:pt x="19452" y="4344"/>
                  </a:lnTo>
                  <a:lnTo>
                    <a:pt x="19605" y="4553"/>
                  </a:lnTo>
                  <a:lnTo>
                    <a:pt x="19752" y="4765"/>
                  </a:lnTo>
                  <a:lnTo>
                    <a:pt x="19895" y="4986"/>
                  </a:lnTo>
                  <a:lnTo>
                    <a:pt x="20035" y="5204"/>
                  </a:lnTo>
                  <a:lnTo>
                    <a:pt x="20166" y="5429"/>
                  </a:lnTo>
                  <a:lnTo>
                    <a:pt x="20293" y="5657"/>
                  </a:lnTo>
                  <a:lnTo>
                    <a:pt x="20417" y="5889"/>
                  </a:lnTo>
                  <a:lnTo>
                    <a:pt x="20534" y="6120"/>
                  </a:lnTo>
                  <a:lnTo>
                    <a:pt x="20645" y="6358"/>
                  </a:lnTo>
                  <a:lnTo>
                    <a:pt x="20749" y="6599"/>
                  </a:lnTo>
                  <a:lnTo>
                    <a:pt x="20850" y="6840"/>
                  </a:lnTo>
                  <a:lnTo>
                    <a:pt x="20942" y="7088"/>
                  </a:lnTo>
                  <a:lnTo>
                    <a:pt x="21033" y="7339"/>
                  </a:lnTo>
                  <a:lnTo>
                    <a:pt x="21111" y="7590"/>
                  </a:lnTo>
                  <a:lnTo>
                    <a:pt x="21189" y="7847"/>
                  </a:lnTo>
                  <a:lnTo>
                    <a:pt x="21261" y="8105"/>
                  </a:lnTo>
                  <a:lnTo>
                    <a:pt x="21326" y="8362"/>
                  </a:lnTo>
                  <a:lnTo>
                    <a:pt x="21378" y="8626"/>
                  </a:lnTo>
                  <a:lnTo>
                    <a:pt x="21434" y="8887"/>
                  </a:lnTo>
                  <a:lnTo>
                    <a:pt x="21476" y="9154"/>
                  </a:lnTo>
                  <a:lnTo>
                    <a:pt x="21515" y="9425"/>
                  </a:lnTo>
                  <a:lnTo>
                    <a:pt x="21545" y="9695"/>
                  </a:lnTo>
                  <a:lnTo>
                    <a:pt x="21567" y="9969"/>
                  </a:lnTo>
                  <a:lnTo>
                    <a:pt x="21587" y="10243"/>
                  </a:lnTo>
                  <a:lnTo>
                    <a:pt x="21597" y="10523"/>
                  </a:lnTo>
                  <a:lnTo>
                    <a:pt x="21600" y="10800"/>
                  </a:lnTo>
                  <a:lnTo>
                    <a:pt x="21597" y="11077"/>
                  </a:lnTo>
                  <a:lnTo>
                    <a:pt x="21587" y="11357"/>
                  </a:lnTo>
                  <a:lnTo>
                    <a:pt x="21567" y="11631"/>
                  </a:lnTo>
                  <a:lnTo>
                    <a:pt x="21545" y="11902"/>
                  </a:lnTo>
                  <a:lnTo>
                    <a:pt x="21515" y="12175"/>
                  </a:lnTo>
                  <a:lnTo>
                    <a:pt x="21476" y="12439"/>
                  </a:lnTo>
                  <a:lnTo>
                    <a:pt x="21434" y="12706"/>
                  </a:lnTo>
                  <a:lnTo>
                    <a:pt x="21378" y="12974"/>
                  </a:lnTo>
                  <a:lnTo>
                    <a:pt x="21326" y="13238"/>
                  </a:lnTo>
                  <a:lnTo>
                    <a:pt x="21261" y="13495"/>
                  </a:lnTo>
                  <a:lnTo>
                    <a:pt x="21189" y="13753"/>
                  </a:lnTo>
                  <a:lnTo>
                    <a:pt x="21111" y="14007"/>
                  </a:lnTo>
                  <a:lnTo>
                    <a:pt x="21033" y="14258"/>
                  </a:lnTo>
                  <a:lnTo>
                    <a:pt x="20942" y="14505"/>
                  </a:lnTo>
                  <a:lnTo>
                    <a:pt x="20850" y="14753"/>
                  </a:lnTo>
                  <a:lnTo>
                    <a:pt x="20749" y="14997"/>
                  </a:lnTo>
                  <a:lnTo>
                    <a:pt x="20645" y="15239"/>
                  </a:lnTo>
                  <a:lnTo>
                    <a:pt x="20534" y="15477"/>
                  </a:lnTo>
                  <a:lnTo>
                    <a:pt x="20417" y="15711"/>
                  </a:lnTo>
                  <a:lnTo>
                    <a:pt x="20293" y="15943"/>
                  </a:lnTo>
                  <a:lnTo>
                    <a:pt x="20166" y="16171"/>
                  </a:lnTo>
                  <a:lnTo>
                    <a:pt x="20035" y="16396"/>
                  </a:lnTo>
                  <a:lnTo>
                    <a:pt x="19895" y="16614"/>
                  </a:lnTo>
                  <a:lnTo>
                    <a:pt x="19752" y="16832"/>
                  </a:lnTo>
                  <a:lnTo>
                    <a:pt x="19605" y="17047"/>
                  </a:lnTo>
                  <a:lnTo>
                    <a:pt x="19452" y="17256"/>
                  </a:lnTo>
                  <a:lnTo>
                    <a:pt x="19295" y="17461"/>
                  </a:lnTo>
                  <a:lnTo>
                    <a:pt x="19132" y="17663"/>
                  </a:lnTo>
                  <a:lnTo>
                    <a:pt x="18966" y="17862"/>
                  </a:lnTo>
                  <a:lnTo>
                    <a:pt x="18793" y="18054"/>
                  </a:lnTo>
                  <a:lnTo>
                    <a:pt x="18614" y="18243"/>
                  </a:lnTo>
                  <a:lnTo>
                    <a:pt x="18431" y="18429"/>
                  </a:lnTo>
                  <a:lnTo>
                    <a:pt x="18246" y="18612"/>
                  </a:lnTo>
                  <a:lnTo>
                    <a:pt x="18057" y="18788"/>
                  </a:lnTo>
                  <a:lnTo>
                    <a:pt x="17864" y="18964"/>
                  </a:lnTo>
                  <a:lnTo>
                    <a:pt x="17669" y="19130"/>
                  </a:lnTo>
                  <a:lnTo>
                    <a:pt x="17463" y="19289"/>
                  </a:lnTo>
                  <a:lnTo>
                    <a:pt x="17258" y="19449"/>
                  </a:lnTo>
                  <a:lnTo>
                    <a:pt x="17049" y="19602"/>
                  </a:lnTo>
                  <a:lnTo>
                    <a:pt x="16834" y="19749"/>
                  </a:lnTo>
                  <a:lnTo>
                    <a:pt x="16619" y="19892"/>
                  </a:lnTo>
                  <a:lnTo>
                    <a:pt x="16397" y="20032"/>
                  </a:lnTo>
                  <a:lnTo>
                    <a:pt x="16172" y="20163"/>
                  </a:lnTo>
                  <a:lnTo>
                    <a:pt x="15944" y="20290"/>
                  </a:lnTo>
                  <a:lnTo>
                    <a:pt x="15713" y="20414"/>
                  </a:lnTo>
                  <a:lnTo>
                    <a:pt x="15478" y="20531"/>
                  </a:lnTo>
                  <a:lnTo>
                    <a:pt x="15243" y="20642"/>
                  </a:lnTo>
                  <a:lnTo>
                    <a:pt x="14999" y="20746"/>
                  </a:lnTo>
                  <a:lnTo>
                    <a:pt x="14757" y="20847"/>
                  </a:lnTo>
                  <a:lnTo>
                    <a:pt x="14510" y="20942"/>
                  </a:lnTo>
                  <a:lnTo>
                    <a:pt x="14262" y="21026"/>
                  </a:lnTo>
                  <a:lnTo>
                    <a:pt x="14008" y="21114"/>
                  </a:lnTo>
                  <a:lnTo>
                    <a:pt x="13753" y="21186"/>
                  </a:lnTo>
                  <a:lnTo>
                    <a:pt x="13496" y="21255"/>
                  </a:lnTo>
                  <a:lnTo>
                    <a:pt x="13238" y="21320"/>
                  </a:lnTo>
                  <a:lnTo>
                    <a:pt x="12974" y="21378"/>
                  </a:lnTo>
                  <a:lnTo>
                    <a:pt x="12710" y="21431"/>
                  </a:lnTo>
                  <a:lnTo>
                    <a:pt x="12443" y="21473"/>
                  </a:lnTo>
                  <a:lnTo>
                    <a:pt x="12172" y="21512"/>
                  </a:lnTo>
                  <a:lnTo>
                    <a:pt x="11902" y="21541"/>
                  </a:lnTo>
                  <a:lnTo>
                    <a:pt x="11631" y="21564"/>
                  </a:lnTo>
                  <a:lnTo>
                    <a:pt x="11354" y="21584"/>
                  </a:lnTo>
                  <a:lnTo>
                    <a:pt x="11080" y="21597"/>
                  </a:lnTo>
                  <a:lnTo>
                    <a:pt x="10800" y="21600"/>
                  </a:lnTo>
                  <a:lnTo>
                    <a:pt x="10523" y="21597"/>
                  </a:lnTo>
                  <a:lnTo>
                    <a:pt x="10246" y="21584"/>
                  </a:lnTo>
                  <a:lnTo>
                    <a:pt x="9972" y="21564"/>
                  </a:lnTo>
                  <a:lnTo>
                    <a:pt x="9698" y="21541"/>
                  </a:lnTo>
                  <a:lnTo>
                    <a:pt x="9428" y="21512"/>
                  </a:lnTo>
                  <a:lnTo>
                    <a:pt x="9157" y="21473"/>
                  </a:lnTo>
                  <a:lnTo>
                    <a:pt x="8890" y="21431"/>
                  </a:lnTo>
                  <a:lnTo>
                    <a:pt x="8626" y="21378"/>
                  </a:lnTo>
                  <a:lnTo>
                    <a:pt x="8365" y="21320"/>
                  </a:lnTo>
                  <a:lnTo>
                    <a:pt x="8107" y="21255"/>
                  </a:lnTo>
                  <a:lnTo>
                    <a:pt x="7847" y="21186"/>
                  </a:lnTo>
                  <a:lnTo>
                    <a:pt x="7592" y="21114"/>
                  </a:lnTo>
                  <a:lnTo>
                    <a:pt x="7341" y="21026"/>
                  </a:lnTo>
                  <a:lnTo>
                    <a:pt x="7090" y="20942"/>
                  </a:lnTo>
                  <a:lnTo>
                    <a:pt x="6843" y="20847"/>
                  </a:lnTo>
                  <a:lnTo>
                    <a:pt x="6601" y="20746"/>
                  </a:lnTo>
                  <a:lnTo>
                    <a:pt x="6360" y="20642"/>
                  </a:lnTo>
                  <a:lnTo>
                    <a:pt x="6122" y="20531"/>
                  </a:lnTo>
                  <a:lnTo>
                    <a:pt x="5891" y="20414"/>
                  </a:lnTo>
                  <a:lnTo>
                    <a:pt x="5656" y="20290"/>
                  </a:lnTo>
                  <a:lnTo>
                    <a:pt x="5431" y="20163"/>
                  </a:lnTo>
                  <a:lnTo>
                    <a:pt x="5206" y="20032"/>
                  </a:lnTo>
                  <a:lnTo>
                    <a:pt x="4981" y="19892"/>
                  </a:lnTo>
                  <a:lnTo>
                    <a:pt x="4766" y="19749"/>
                  </a:lnTo>
                  <a:lnTo>
                    <a:pt x="4554" y="19602"/>
                  </a:lnTo>
                  <a:lnTo>
                    <a:pt x="4342" y="19449"/>
                  </a:lnTo>
                  <a:lnTo>
                    <a:pt x="4137" y="19289"/>
                  </a:lnTo>
                  <a:lnTo>
                    <a:pt x="3935" y="19130"/>
                  </a:lnTo>
                  <a:lnTo>
                    <a:pt x="3736" y="18964"/>
                  </a:lnTo>
                  <a:lnTo>
                    <a:pt x="3540" y="18788"/>
                  </a:lnTo>
                  <a:lnTo>
                    <a:pt x="3351" y="18612"/>
                  </a:lnTo>
                  <a:lnTo>
                    <a:pt x="3165" y="18429"/>
                  </a:lnTo>
                  <a:lnTo>
                    <a:pt x="2986" y="18243"/>
                  </a:lnTo>
                  <a:lnTo>
                    <a:pt x="2807" y="18054"/>
                  </a:lnTo>
                  <a:lnTo>
                    <a:pt x="2637" y="17862"/>
                  </a:lnTo>
                  <a:lnTo>
                    <a:pt x="2468" y="17663"/>
                  </a:lnTo>
                  <a:lnTo>
                    <a:pt x="2305" y="17461"/>
                  </a:lnTo>
                  <a:lnTo>
                    <a:pt x="2148" y="17256"/>
                  </a:lnTo>
                  <a:lnTo>
                    <a:pt x="1995" y="17047"/>
                  </a:lnTo>
                  <a:lnTo>
                    <a:pt x="1845" y="16832"/>
                  </a:lnTo>
                  <a:lnTo>
                    <a:pt x="1702" y="16614"/>
                  </a:lnTo>
                  <a:lnTo>
                    <a:pt x="1565" y="16396"/>
                  </a:lnTo>
                  <a:lnTo>
                    <a:pt x="1431" y="16171"/>
                  </a:lnTo>
                  <a:lnTo>
                    <a:pt x="1304" y="15943"/>
                  </a:lnTo>
                  <a:lnTo>
                    <a:pt x="1180" y="15711"/>
                  </a:lnTo>
                  <a:lnTo>
                    <a:pt x="1066" y="15477"/>
                  </a:lnTo>
                  <a:lnTo>
                    <a:pt x="955" y="15239"/>
                  </a:lnTo>
                  <a:lnTo>
                    <a:pt x="851" y="14997"/>
                  </a:lnTo>
                  <a:lnTo>
                    <a:pt x="750" y="14753"/>
                  </a:lnTo>
                  <a:lnTo>
                    <a:pt x="655" y="14505"/>
                  </a:lnTo>
                  <a:lnTo>
                    <a:pt x="567" y="14258"/>
                  </a:lnTo>
                  <a:lnTo>
                    <a:pt x="486" y="14007"/>
                  </a:lnTo>
                  <a:lnTo>
                    <a:pt x="411" y="13753"/>
                  </a:lnTo>
                  <a:lnTo>
                    <a:pt x="339" y="13495"/>
                  </a:lnTo>
                  <a:lnTo>
                    <a:pt x="277" y="13238"/>
                  </a:lnTo>
                  <a:lnTo>
                    <a:pt x="218" y="12974"/>
                  </a:lnTo>
                  <a:lnTo>
                    <a:pt x="170" y="12706"/>
                  </a:lnTo>
                  <a:lnTo>
                    <a:pt x="124" y="12439"/>
                  </a:lnTo>
                  <a:lnTo>
                    <a:pt x="85" y="12175"/>
                  </a:lnTo>
                  <a:lnTo>
                    <a:pt x="55" y="11902"/>
                  </a:lnTo>
                  <a:lnTo>
                    <a:pt x="29" y="11631"/>
                  </a:lnTo>
                  <a:lnTo>
                    <a:pt x="16" y="11357"/>
                  </a:lnTo>
                  <a:lnTo>
                    <a:pt x="3" y="11077"/>
                  </a:lnTo>
                  <a:lnTo>
                    <a:pt x="0" y="10800"/>
                  </a:lnTo>
                  <a:lnTo>
                    <a:pt x="3" y="10523"/>
                  </a:lnTo>
                  <a:lnTo>
                    <a:pt x="16" y="10243"/>
                  </a:lnTo>
                  <a:lnTo>
                    <a:pt x="29" y="9969"/>
                  </a:lnTo>
                  <a:lnTo>
                    <a:pt x="55" y="9695"/>
                  </a:lnTo>
                  <a:lnTo>
                    <a:pt x="85" y="9425"/>
                  </a:lnTo>
                  <a:lnTo>
                    <a:pt x="124" y="9154"/>
                  </a:lnTo>
                  <a:lnTo>
                    <a:pt x="170" y="8887"/>
                  </a:lnTo>
                  <a:lnTo>
                    <a:pt x="218" y="8626"/>
                  </a:lnTo>
                  <a:lnTo>
                    <a:pt x="277" y="8362"/>
                  </a:lnTo>
                  <a:lnTo>
                    <a:pt x="339" y="8105"/>
                  </a:lnTo>
                  <a:lnTo>
                    <a:pt x="411" y="7847"/>
                  </a:lnTo>
                  <a:lnTo>
                    <a:pt x="486" y="7590"/>
                  </a:lnTo>
                  <a:lnTo>
                    <a:pt x="567" y="7339"/>
                  </a:lnTo>
                  <a:lnTo>
                    <a:pt x="655" y="7088"/>
                  </a:lnTo>
                  <a:lnTo>
                    <a:pt x="750" y="6840"/>
                  </a:lnTo>
                  <a:lnTo>
                    <a:pt x="851" y="6599"/>
                  </a:lnTo>
                  <a:lnTo>
                    <a:pt x="955" y="6358"/>
                  </a:lnTo>
                  <a:lnTo>
                    <a:pt x="1066" y="6120"/>
                  </a:lnTo>
                  <a:lnTo>
                    <a:pt x="1180" y="5889"/>
                  </a:lnTo>
                  <a:lnTo>
                    <a:pt x="1304" y="5657"/>
                  </a:lnTo>
                  <a:lnTo>
                    <a:pt x="1431" y="5429"/>
                  </a:lnTo>
                  <a:lnTo>
                    <a:pt x="1565" y="5204"/>
                  </a:lnTo>
                  <a:lnTo>
                    <a:pt x="1702" y="4986"/>
                  </a:lnTo>
                  <a:lnTo>
                    <a:pt x="1845" y="4765"/>
                  </a:lnTo>
                  <a:lnTo>
                    <a:pt x="1995" y="4553"/>
                  </a:lnTo>
                  <a:lnTo>
                    <a:pt x="2148" y="4344"/>
                  </a:lnTo>
                  <a:lnTo>
                    <a:pt x="2305" y="4136"/>
                  </a:lnTo>
                  <a:lnTo>
                    <a:pt x="2468" y="3933"/>
                  </a:lnTo>
                  <a:lnTo>
                    <a:pt x="2637" y="3738"/>
                  </a:lnTo>
                  <a:lnTo>
                    <a:pt x="2807" y="3539"/>
                  </a:lnTo>
                  <a:lnTo>
                    <a:pt x="2986" y="3350"/>
                  </a:lnTo>
                  <a:lnTo>
                    <a:pt x="3165" y="3168"/>
                  </a:lnTo>
                  <a:lnTo>
                    <a:pt x="3351" y="2985"/>
                  </a:lnTo>
                  <a:lnTo>
                    <a:pt x="3540" y="2812"/>
                  </a:lnTo>
                  <a:lnTo>
                    <a:pt x="3736" y="2636"/>
                  </a:lnTo>
                  <a:lnTo>
                    <a:pt x="3935" y="2470"/>
                  </a:lnTo>
                  <a:lnTo>
                    <a:pt x="4137" y="2304"/>
                  </a:lnTo>
                  <a:lnTo>
                    <a:pt x="4342" y="2148"/>
                  </a:lnTo>
                  <a:lnTo>
                    <a:pt x="4554" y="1998"/>
                  </a:lnTo>
                  <a:lnTo>
                    <a:pt x="4766" y="1845"/>
                  </a:lnTo>
                  <a:lnTo>
                    <a:pt x="4981" y="1701"/>
                  </a:lnTo>
                  <a:lnTo>
                    <a:pt x="5431" y="1434"/>
                  </a:lnTo>
                  <a:lnTo>
                    <a:pt x="5656" y="1304"/>
                  </a:lnTo>
                  <a:lnTo>
                    <a:pt x="5891" y="1186"/>
                  </a:lnTo>
                  <a:lnTo>
                    <a:pt x="6122" y="1066"/>
                  </a:lnTo>
                  <a:lnTo>
                    <a:pt x="6360" y="958"/>
                  </a:lnTo>
                  <a:lnTo>
                    <a:pt x="6601" y="851"/>
                  </a:lnTo>
                  <a:lnTo>
                    <a:pt x="6843" y="750"/>
                  </a:lnTo>
                  <a:lnTo>
                    <a:pt x="7090" y="655"/>
                  </a:lnTo>
                  <a:lnTo>
                    <a:pt x="7341" y="567"/>
                  </a:lnTo>
                  <a:lnTo>
                    <a:pt x="7592" y="486"/>
                  </a:lnTo>
                  <a:lnTo>
                    <a:pt x="7847" y="411"/>
                  </a:lnTo>
                  <a:lnTo>
                    <a:pt x="8107" y="339"/>
                  </a:lnTo>
                  <a:lnTo>
                    <a:pt x="8365" y="277"/>
                  </a:lnTo>
                  <a:lnTo>
                    <a:pt x="8626" y="222"/>
                  </a:lnTo>
                  <a:lnTo>
                    <a:pt x="8890" y="169"/>
                  </a:lnTo>
                  <a:lnTo>
                    <a:pt x="9157" y="124"/>
                  </a:lnTo>
                  <a:lnTo>
                    <a:pt x="9428" y="88"/>
                  </a:lnTo>
                  <a:lnTo>
                    <a:pt x="9698" y="59"/>
                  </a:lnTo>
                  <a:lnTo>
                    <a:pt x="9972" y="29"/>
                  </a:lnTo>
                  <a:lnTo>
                    <a:pt x="10246" y="16"/>
                  </a:lnTo>
                  <a:lnTo>
                    <a:pt x="10523" y="3"/>
                  </a:lnTo>
                  <a:lnTo>
                    <a:pt x="10800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</p:grpSp>
      <p:sp>
        <p:nvSpPr>
          <p:cNvPr id="623" name="TextBox 256"/>
          <p:cNvSpPr txBox="1"/>
          <p:nvPr/>
        </p:nvSpPr>
        <p:spPr>
          <a:xfrm>
            <a:off x="4829014" y="411653"/>
            <a:ext cx="2532380" cy="58356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defRPr sz="3200" b="1">
                <a:solidFill>
                  <a:srgbClr val="404652"/>
                </a:solidFill>
              </a:defRPr>
            </a:lvl1pPr>
          </a:lstStyle>
          <a:p>
            <a:r>
              <a:rPr lang="zh-CN"/>
              <a:t>产品</a:t>
            </a:r>
            <a:r>
              <a:t>技术特点</a:t>
            </a:r>
          </a:p>
        </p:txBody>
      </p:sp>
      <p:grpSp>
        <p:nvGrpSpPr>
          <p:cNvPr id="633" name="组合 257"/>
          <p:cNvGrpSpPr/>
          <p:nvPr/>
        </p:nvGrpSpPr>
        <p:grpSpPr>
          <a:xfrm>
            <a:off x="3502917" y="1023693"/>
            <a:ext cx="5184578" cy="202103"/>
            <a:chOff x="0" y="0"/>
            <a:chExt cx="5184576" cy="202102"/>
          </a:xfrm>
        </p:grpSpPr>
        <p:grpSp>
          <p:nvGrpSpPr>
            <p:cNvPr id="629" name="组合 258"/>
            <p:cNvGrpSpPr/>
            <p:nvPr/>
          </p:nvGrpSpPr>
          <p:grpSpPr>
            <a:xfrm>
              <a:off x="1692334" y="0"/>
              <a:ext cx="1799909" cy="202103"/>
              <a:chOff x="5200" y="0"/>
              <a:chExt cx="1799907" cy="202102"/>
            </a:xfrm>
          </p:grpSpPr>
          <p:sp>
            <p:nvSpPr>
              <p:cNvPr id="624" name="五角星 265"/>
              <p:cNvSpPr/>
              <p:nvPr/>
            </p:nvSpPr>
            <p:spPr>
              <a:xfrm>
                <a:off x="5200" y="0"/>
                <a:ext cx="202103" cy="202103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A5A5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25" name="五角星 266"/>
              <p:cNvSpPr/>
              <p:nvPr/>
            </p:nvSpPr>
            <p:spPr>
              <a:xfrm>
                <a:off x="404652" y="0"/>
                <a:ext cx="202103" cy="202103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A5A5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26" name="五角星 275"/>
              <p:cNvSpPr/>
              <p:nvPr/>
            </p:nvSpPr>
            <p:spPr>
              <a:xfrm>
                <a:off x="804103" y="0"/>
                <a:ext cx="202103" cy="202103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A5A5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27" name="五角星 276"/>
              <p:cNvSpPr/>
              <p:nvPr/>
            </p:nvSpPr>
            <p:spPr>
              <a:xfrm>
                <a:off x="1203553" y="0"/>
                <a:ext cx="202104" cy="202103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A5A5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628" name="五角星 277"/>
              <p:cNvSpPr/>
              <p:nvPr/>
            </p:nvSpPr>
            <p:spPr>
              <a:xfrm>
                <a:off x="1603006" y="0"/>
                <a:ext cx="202103" cy="202103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A5A5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632" name="组合 259"/>
            <p:cNvGrpSpPr/>
            <p:nvPr/>
          </p:nvGrpSpPr>
          <p:grpSpPr>
            <a:xfrm>
              <a:off x="0" y="101051"/>
              <a:ext cx="5184577" cy="1"/>
              <a:chOff x="0" y="0"/>
              <a:chExt cx="5184576" cy="0"/>
            </a:xfrm>
          </p:grpSpPr>
          <p:sp>
            <p:nvSpPr>
              <p:cNvPr id="630" name="直接连接符 261"/>
              <p:cNvSpPr/>
              <p:nvPr/>
            </p:nvSpPr>
            <p:spPr>
              <a:xfrm>
                <a:off x="3607951" y="0"/>
                <a:ext cx="1576626" cy="0"/>
              </a:xfrm>
              <a:prstGeom prst="line">
                <a:avLst/>
              </a:prstGeom>
              <a:noFill/>
              <a:ln w="9525" cap="flat">
                <a:solidFill>
                  <a:srgbClr val="A5A5A5">
                    <a:alpha val="60000"/>
                  </a:srgb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/>
            </p:txBody>
          </p:sp>
          <p:sp>
            <p:nvSpPr>
              <p:cNvPr id="631" name="直接连接符 262"/>
              <p:cNvSpPr/>
              <p:nvPr/>
            </p:nvSpPr>
            <p:spPr>
              <a:xfrm>
                <a:off x="0" y="0"/>
                <a:ext cx="1576625" cy="0"/>
              </a:xfrm>
              <a:prstGeom prst="line">
                <a:avLst/>
              </a:prstGeom>
              <a:noFill/>
              <a:ln w="9525" cap="flat">
                <a:solidFill>
                  <a:srgbClr val="A5A5A5">
                    <a:alpha val="60000"/>
                  </a:srgb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/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grpId="3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8" presetClass="emph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21" dur="1500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3" presetClass="entr" presetSubtype="16" fill="hold" grpId="5" nodeType="afterEffect">
                                  <p:stCondLst>
                                    <p:cond delay="10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8" presetClass="emph" presetSubtype="0" fill="hold" grpId="6" nodeType="afterEffect">
                                  <p:stCondLst>
                                    <p:cond delay="750"/>
                                  </p:stCondLst>
                                  <p:childTnLst>
                                    <p:animRot by="-21600000">
                                      <p:cBhvr>
                                        <p:cTn id="29" dur="1500" fill="hold"/>
                                        <p:tgtEl>
                                          <p:spTgt spid="6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750"/>
                            </p:stCondLst>
                            <p:childTnLst>
                              <p:par>
                                <p:cTn id="31" presetID="23" presetClass="entr" presetSubtype="16" fill="hold" grpId="7" nodeType="afterEffect">
                                  <p:stCondLst>
                                    <p:cond delay="175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dur="indefinite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3" grpId="1" animBg="1" advAuto="0"/>
      <p:bldP spid="609" grpId="7" animBg="1" advAuto="0"/>
      <p:bldP spid="622" grpId="5" animBg="1" advAuto="0"/>
      <p:bldP spid="622" grpId="6" animBg="1" advAuto="0"/>
      <p:bldP spid="623" grpId="2" animBg="1" advAuto="0"/>
      <p:bldP spid="588" grpId="3" animBg="1" advAuto="0"/>
      <p:bldP spid="588" grpId="4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TextBox 65"/>
          <p:cNvSpPr txBox="1"/>
          <p:nvPr/>
        </p:nvSpPr>
        <p:spPr>
          <a:xfrm>
            <a:off x="3358314" y="2780634"/>
            <a:ext cx="2847341" cy="1043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5400">
                <a:solidFill>
                  <a:srgbClr val="404652"/>
                </a:solidFill>
              </a:defRPr>
            </a:lvl1pPr>
          </a:lstStyle>
          <a:p>
            <a:r>
              <a:t>产品功能</a:t>
            </a:r>
          </a:p>
        </p:txBody>
      </p:sp>
      <p:sp>
        <p:nvSpPr>
          <p:cNvPr id="636" name="TextBox 66"/>
          <p:cNvSpPr txBox="1"/>
          <p:nvPr/>
        </p:nvSpPr>
        <p:spPr>
          <a:xfrm>
            <a:off x="3358314" y="3703964"/>
            <a:ext cx="3176270" cy="13735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marL="342900" indent="-342900">
              <a:lnSpc>
                <a:spcPts val="2500"/>
              </a:lnSpc>
              <a:buSzPct val="100000"/>
              <a:buAutoNum type="arabicPeriod"/>
              <a:defRPr>
                <a:solidFill>
                  <a:srgbClr val="404652"/>
                </a:solidFill>
              </a:defRPr>
            </a:pPr>
            <a:r>
              <a:rPr lang="zh-CN"/>
              <a:t>系统构成</a:t>
            </a:r>
          </a:p>
          <a:p>
            <a:pPr marL="342900" indent="-342900">
              <a:lnSpc>
                <a:spcPts val="2500"/>
              </a:lnSpc>
              <a:buSzPct val="100000"/>
              <a:buAutoNum type="arabicPeriod"/>
              <a:defRPr>
                <a:solidFill>
                  <a:srgbClr val="404652"/>
                </a:solidFill>
              </a:defRPr>
            </a:pPr>
            <a:r>
              <a:rPr lang="zh-CN"/>
              <a:t>后台管理系统</a:t>
            </a:r>
          </a:p>
          <a:p>
            <a:pPr marL="342900" indent="-342900">
              <a:lnSpc>
                <a:spcPts val="2500"/>
              </a:lnSpc>
              <a:buSzPct val="100000"/>
              <a:buAutoNum type="arabicPeriod"/>
              <a:defRPr>
                <a:solidFill>
                  <a:srgbClr val="404652"/>
                </a:solidFill>
              </a:defRPr>
            </a:pPr>
            <a:r>
              <a:rPr lang="en-US" altLang="zh-CN"/>
              <a:t>PC</a:t>
            </a:r>
            <a:r>
              <a:rPr lang="zh-CN"/>
              <a:t>前端利用系统</a:t>
            </a:r>
            <a:r>
              <a:rPr lang="en-US" altLang="zh-CN"/>
              <a:t>(</a:t>
            </a:r>
            <a:r>
              <a:rPr lang="zh-CN" altLang="en-US"/>
              <a:t>建设中</a:t>
            </a:r>
            <a:r>
              <a:rPr lang="en-US" altLang="zh-CN"/>
              <a:t>)</a:t>
            </a:r>
            <a:endParaRPr lang="en-US" altLang="zh-CN"/>
          </a:p>
          <a:p>
            <a:pPr marL="342900" indent="-342900">
              <a:lnSpc>
                <a:spcPts val="2500"/>
              </a:lnSpc>
              <a:buSzPct val="100000"/>
              <a:buAutoNum type="arabicPeriod"/>
              <a:defRPr>
                <a:solidFill>
                  <a:srgbClr val="404652"/>
                </a:solidFill>
              </a:defRPr>
            </a:pPr>
            <a:r>
              <a:rPr lang="zh-CN" altLang="en-US"/>
              <a:t>手机端利用系统公（待建）</a:t>
            </a:r>
            <a:endParaRPr lang="zh-CN" altLang="en-US"/>
          </a:p>
        </p:txBody>
      </p:sp>
      <p:sp>
        <p:nvSpPr>
          <p:cNvPr id="637" name="圆角矩形 104"/>
          <p:cNvSpPr/>
          <p:nvPr/>
        </p:nvSpPr>
        <p:spPr>
          <a:xfrm>
            <a:off x="1522433" y="2254414"/>
            <a:ext cx="1661724" cy="2160241"/>
          </a:xfrm>
          <a:prstGeom prst="roundRect">
            <a:avLst>
              <a:gd name="adj" fmla="val 3460"/>
            </a:avLst>
          </a:prstGeom>
          <a:solidFill>
            <a:srgbClr val="0266B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638" name="TextBox 107"/>
          <p:cNvSpPr txBox="1"/>
          <p:nvPr/>
        </p:nvSpPr>
        <p:spPr>
          <a:xfrm>
            <a:off x="2018699" y="3591397"/>
            <a:ext cx="669191" cy="13106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defRPr sz="8000" b="1">
                <a:solidFill>
                  <a:srgbClr val="FFFFFF"/>
                </a:solidFill>
              </a:defRPr>
            </a:lvl1pPr>
          </a:lstStyle>
          <a:p>
            <a:r>
              <a:t>4</a:t>
            </a:r>
          </a:p>
        </p:txBody>
      </p:sp>
      <p:sp>
        <p:nvSpPr>
          <p:cNvPr id="639" name="TextBox 113"/>
          <p:cNvSpPr txBox="1"/>
          <p:nvPr/>
        </p:nvSpPr>
        <p:spPr>
          <a:xfrm>
            <a:off x="1844023" y="4904063"/>
            <a:ext cx="1018541" cy="408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第四部分</a:t>
            </a:r>
          </a:p>
        </p:txBody>
      </p:sp>
      <p:sp>
        <p:nvSpPr>
          <p:cNvPr id="640" name="Freeform 50"/>
          <p:cNvSpPr/>
          <p:nvPr/>
        </p:nvSpPr>
        <p:spPr>
          <a:xfrm>
            <a:off x="2040766" y="2723039"/>
            <a:ext cx="625055" cy="625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00" y="2400"/>
                </a:moveTo>
                <a:cubicBezTo>
                  <a:pt x="18120" y="2400"/>
                  <a:pt x="18120" y="2400"/>
                  <a:pt x="18120" y="2400"/>
                </a:cubicBezTo>
                <a:cubicBezTo>
                  <a:pt x="18120" y="4800"/>
                  <a:pt x="18120" y="4800"/>
                  <a:pt x="18120" y="4800"/>
                </a:cubicBezTo>
                <a:cubicBezTo>
                  <a:pt x="14280" y="4800"/>
                  <a:pt x="14280" y="4800"/>
                  <a:pt x="14280" y="4800"/>
                </a:cubicBezTo>
                <a:cubicBezTo>
                  <a:pt x="14280" y="2400"/>
                  <a:pt x="14280" y="2400"/>
                  <a:pt x="14280" y="2400"/>
                </a:cubicBezTo>
                <a:cubicBezTo>
                  <a:pt x="7320" y="2400"/>
                  <a:pt x="7320" y="2400"/>
                  <a:pt x="7320" y="2400"/>
                </a:cubicBezTo>
                <a:cubicBezTo>
                  <a:pt x="7320" y="4800"/>
                  <a:pt x="7320" y="4800"/>
                  <a:pt x="7320" y="4800"/>
                </a:cubicBezTo>
                <a:cubicBezTo>
                  <a:pt x="3480" y="4800"/>
                  <a:pt x="3480" y="4800"/>
                  <a:pt x="3480" y="4800"/>
                </a:cubicBezTo>
                <a:cubicBezTo>
                  <a:pt x="3480" y="2400"/>
                  <a:pt x="3480" y="2400"/>
                  <a:pt x="3480" y="2400"/>
                </a:cubicBezTo>
                <a:cubicBezTo>
                  <a:pt x="2400" y="2400"/>
                  <a:pt x="2400" y="2400"/>
                  <a:pt x="2400" y="2400"/>
                </a:cubicBezTo>
                <a:cubicBezTo>
                  <a:pt x="1080" y="2400"/>
                  <a:pt x="0" y="3480"/>
                  <a:pt x="0" y="4800"/>
                </a:cubicBezTo>
                <a:cubicBezTo>
                  <a:pt x="0" y="19200"/>
                  <a:pt x="0" y="19200"/>
                  <a:pt x="0" y="19200"/>
                </a:cubicBezTo>
                <a:cubicBezTo>
                  <a:pt x="0" y="20520"/>
                  <a:pt x="1080" y="21600"/>
                  <a:pt x="2400" y="21600"/>
                </a:cubicBezTo>
                <a:cubicBezTo>
                  <a:pt x="19200" y="21600"/>
                  <a:pt x="19200" y="21600"/>
                  <a:pt x="19200" y="21600"/>
                </a:cubicBezTo>
                <a:cubicBezTo>
                  <a:pt x="20520" y="21600"/>
                  <a:pt x="21600" y="20520"/>
                  <a:pt x="21600" y="19200"/>
                </a:cubicBezTo>
                <a:cubicBezTo>
                  <a:pt x="21600" y="4800"/>
                  <a:pt x="21600" y="4800"/>
                  <a:pt x="21600" y="4800"/>
                </a:cubicBezTo>
                <a:cubicBezTo>
                  <a:pt x="21600" y="3480"/>
                  <a:pt x="20520" y="2400"/>
                  <a:pt x="19200" y="2400"/>
                </a:cubicBezTo>
                <a:close/>
                <a:moveTo>
                  <a:pt x="19200" y="19200"/>
                </a:moveTo>
                <a:cubicBezTo>
                  <a:pt x="2400" y="19200"/>
                  <a:pt x="2400" y="19200"/>
                  <a:pt x="2400" y="19200"/>
                </a:cubicBezTo>
                <a:cubicBezTo>
                  <a:pt x="2400" y="9600"/>
                  <a:pt x="2400" y="9600"/>
                  <a:pt x="2400" y="9600"/>
                </a:cubicBezTo>
                <a:cubicBezTo>
                  <a:pt x="19200" y="9600"/>
                  <a:pt x="19200" y="9600"/>
                  <a:pt x="19200" y="9600"/>
                </a:cubicBezTo>
                <a:lnTo>
                  <a:pt x="19200" y="19200"/>
                </a:lnTo>
                <a:close/>
                <a:moveTo>
                  <a:pt x="6240" y="0"/>
                </a:moveTo>
                <a:cubicBezTo>
                  <a:pt x="4560" y="0"/>
                  <a:pt x="4560" y="0"/>
                  <a:pt x="4560" y="0"/>
                </a:cubicBezTo>
                <a:cubicBezTo>
                  <a:pt x="4560" y="4080"/>
                  <a:pt x="4560" y="4080"/>
                  <a:pt x="4560" y="4080"/>
                </a:cubicBezTo>
                <a:cubicBezTo>
                  <a:pt x="6240" y="4080"/>
                  <a:pt x="6240" y="4080"/>
                  <a:pt x="6240" y="4080"/>
                </a:cubicBezTo>
                <a:lnTo>
                  <a:pt x="6240" y="0"/>
                </a:lnTo>
                <a:close/>
                <a:moveTo>
                  <a:pt x="17040" y="0"/>
                </a:moveTo>
                <a:cubicBezTo>
                  <a:pt x="15360" y="0"/>
                  <a:pt x="15360" y="0"/>
                  <a:pt x="15360" y="0"/>
                </a:cubicBezTo>
                <a:cubicBezTo>
                  <a:pt x="15360" y="4080"/>
                  <a:pt x="15360" y="4080"/>
                  <a:pt x="15360" y="4080"/>
                </a:cubicBezTo>
                <a:cubicBezTo>
                  <a:pt x="17040" y="4080"/>
                  <a:pt x="17040" y="4080"/>
                  <a:pt x="17040" y="4080"/>
                </a:cubicBezTo>
                <a:lnTo>
                  <a:pt x="1704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75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2" presetClass="entr" presetSubtype="1" fill="hold" grpId="8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dur="indefinite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75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0" grpId="3" animBg="1" advAuto="0"/>
      <p:bldP spid="635" grpId="7" animBg="1" advAuto="0"/>
      <p:bldP spid="638" grpId="2" animBg="1" advAuto="0"/>
      <p:bldP spid="637" grpId="1" animBg="1" advAuto="0"/>
      <p:bldP spid="636" grpId="8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组合 258"/>
          <p:cNvGrpSpPr/>
          <p:nvPr/>
        </p:nvGrpSpPr>
        <p:grpSpPr>
          <a:xfrm>
            <a:off x="8881645" y="2275897"/>
            <a:ext cx="1201420" cy="1242991"/>
            <a:chOff x="1802423" y="3372704"/>
            <a:chExt cx="1202485" cy="1244093"/>
          </a:xfrm>
        </p:grpSpPr>
        <p:sp>
          <p:nvSpPr>
            <p:cNvPr id="260" name="TextBox 259"/>
            <p:cNvSpPr txBox="1"/>
            <p:nvPr/>
          </p:nvSpPr>
          <p:spPr>
            <a:xfrm>
              <a:off x="1802423" y="4217664"/>
              <a:ext cx="1202485" cy="3991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产</a:t>
              </a:r>
              <a:r>
                <a:rPr lang="zh-CN" altLang="en-US" sz="2000" b="1" dirty="0" smtClean="0">
                  <a:solidFill>
                    <a:schemeClr val="bg1"/>
                  </a:solidFill>
                  <a:cs typeface="+mn-ea"/>
                  <a:sym typeface="+mn-lt"/>
                </a:rPr>
                <a:t>品概述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262" name="Group 63"/>
            <p:cNvGrpSpPr/>
            <p:nvPr/>
          </p:nvGrpSpPr>
          <p:grpSpPr>
            <a:xfrm>
              <a:off x="2059816" y="3372704"/>
              <a:ext cx="667037" cy="752359"/>
              <a:chOff x="5513440" y="1766202"/>
              <a:chExt cx="429274" cy="484183"/>
            </a:xfrm>
            <a:solidFill>
              <a:schemeClr val="bg1"/>
            </a:solidFill>
          </p:grpSpPr>
          <p:sp>
            <p:nvSpPr>
              <p:cNvPr id="263" name="Freeform 147"/>
              <p:cNvSpPr/>
              <p:nvPr/>
            </p:nvSpPr>
            <p:spPr bwMode="auto">
              <a:xfrm>
                <a:off x="5513440" y="1766202"/>
                <a:ext cx="429274" cy="87353"/>
              </a:xfrm>
              <a:custGeom>
                <a:avLst/>
                <a:gdLst>
                  <a:gd name="T0" fmla="*/ 68 w 129"/>
                  <a:gd name="T1" fmla="*/ 8 h 26"/>
                  <a:gd name="T2" fmla="*/ 68 w 129"/>
                  <a:gd name="T3" fmla="*/ 4 h 26"/>
                  <a:gd name="T4" fmla="*/ 64 w 129"/>
                  <a:gd name="T5" fmla="*/ 0 h 26"/>
                  <a:gd name="T6" fmla="*/ 61 w 129"/>
                  <a:gd name="T7" fmla="*/ 4 h 26"/>
                  <a:gd name="T8" fmla="*/ 61 w 129"/>
                  <a:gd name="T9" fmla="*/ 8 h 26"/>
                  <a:gd name="T10" fmla="*/ 0 w 129"/>
                  <a:gd name="T11" fmla="*/ 8 h 26"/>
                  <a:gd name="T12" fmla="*/ 0 w 129"/>
                  <a:gd name="T13" fmla="*/ 26 h 26"/>
                  <a:gd name="T14" fmla="*/ 129 w 129"/>
                  <a:gd name="T15" fmla="*/ 26 h 26"/>
                  <a:gd name="T16" fmla="*/ 129 w 129"/>
                  <a:gd name="T17" fmla="*/ 8 h 26"/>
                  <a:gd name="T18" fmla="*/ 68 w 129"/>
                  <a:gd name="T19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9" h="26">
                    <a:moveTo>
                      <a:pt x="68" y="8"/>
                    </a:moveTo>
                    <a:cubicBezTo>
                      <a:pt x="68" y="4"/>
                      <a:pt x="68" y="4"/>
                      <a:pt x="68" y="4"/>
                    </a:cubicBezTo>
                    <a:cubicBezTo>
                      <a:pt x="68" y="2"/>
                      <a:pt x="66" y="0"/>
                      <a:pt x="64" y="0"/>
                    </a:cubicBezTo>
                    <a:cubicBezTo>
                      <a:pt x="63" y="0"/>
                      <a:pt x="61" y="2"/>
                      <a:pt x="61" y="4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29" y="26"/>
                      <a:pt x="129" y="26"/>
                      <a:pt x="129" y="26"/>
                    </a:cubicBezTo>
                    <a:cubicBezTo>
                      <a:pt x="129" y="8"/>
                      <a:pt x="129" y="8"/>
                      <a:pt x="129" y="8"/>
                    </a:cubicBezTo>
                    <a:lnTo>
                      <a:pt x="6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359" tIns="45679" rIns="91359" bIns="45679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66" name="Freeform 148"/>
              <p:cNvSpPr>
                <a:spLocks noEditPoints="1"/>
              </p:cNvSpPr>
              <p:nvPr/>
            </p:nvSpPr>
            <p:spPr bwMode="auto">
              <a:xfrm>
                <a:off x="5550876" y="1873521"/>
                <a:ext cx="356897" cy="376864"/>
              </a:xfrm>
              <a:custGeom>
                <a:avLst/>
                <a:gdLst>
                  <a:gd name="T0" fmla="*/ 143 w 143"/>
                  <a:gd name="T1" fmla="*/ 95 h 151"/>
                  <a:gd name="T2" fmla="*/ 143 w 143"/>
                  <a:gd name="T3" fmla="*/ 0 h 151"/>
                  <a:gd name="T4" fmla="*/ 0 w 143"/>
                  <a:gd name="T5" fmla="*/ 0 h 151"/>
                  <a:gd name="T6" fmla="*/ 0 w 143"/>
                  <a:gd name="T7" fmla="*/ 95 h 151"/>
                  <a:gd name="T8" fmla="*/ 63 w 143"/>
                  <a:gd name="T9" fmla="*/ 95 h 151"/>
                  <a:gd name="T10" fmla="*/ 63 w 143"/>
                  <a:gd name="T11" fmla="*/ 125 h 151"/>
                  <a:gd name="T12" fmla="*/ 45 w 143"/>
                  <a:gd name="T13" fmla="*/ 125 h 151"/>
                  <a:gd name="T14" fmla="*/ 45 w 143"/>
                  <a:gd name="T15" fmla="*/ 121 h 151"/>
                  <a:gd name="T16" fmla="*/ 37 w 143"/>
                  <a:gd name="T17" fmla="*/ 121 h 151"/>
                  <a:gd name="T18" fmla="*/ 25 w 143"/>
                  <a:gd name="T19" fmla="*/ 151 h 151"/>
                  <a:gd name="T20" fmla="*/ 33 w 143"/>
                  <a:gd name="T21" fmla="*/ 151 h 151"/>
                  <a:gd name="T22" fmla="*/ 40 w 143"/>
                  <a:gd name="T23" fmla="*/ 137 h 151"/>
                  <a:gd name="T24" fmla="*/ 104 w 143"/>
                  <a:gd name="T25" fmla="*/ 137 h 151"/>
                  <a:gd name="T26" fmla="*/ 109 w 143"/>
                  <a:gd name="T27" fmla="*/ 151 h 151"/>
                  <a:gd name="T28" fmla="*/ 119 w 143"/>
                  <a:gd name="T29" fmla="*/ 151 h 151"/>
                  <a:gd name="T30" fmla="*/ 107 w 143"/>
                  <a:gd name="T31" fmla="*/ 121 h 151"/>
                  <a:gd name="T32" fmla="*/ 97 w 143"/>
                  <a:gd name="T33" fmla="*/ 121 h 151"/>
                  <a:gd name="T34" fmla="*/ 97 w 143"/>
                  <a:gd name="T35" fmla="*/ 125 h 151"/>
                  <a:gd name="T36" fmla="*/ 80 w 143"/>
                  <a:gd name="T37" fmla="*/ 125 h 151"/>
                  <a:gd name="T38" fmla="*/ 80 w 143"/>
                  <a:gd name="T39" fmla="*/ 95 h 151"/>
                  <a:gd name="T40" fmla="*/ 143 w 143"/>
                  <a:gd name="T41" fmla="*/ 95 h 151"/>
                  <a:gd name="T42" fmla="*/ 92 w 143"/>
                  <a:gd name="T43" fmla="*/ 28 h 151"/>
                  <a:gd name="T44" fmla="*/ 133 w 143"/>
                  <a:gd name="T45" fmla="*/ 28 h 151"/>
                  <a:gd name="T46" fmla="*/ 133 w 143"/>
                  <a:gd name="T47" fmla="*/ 37 h 151"/>
                  <a:gd name="T48" fmla="*/ 92 w 143"/>
                  <a:gd name="T49" fmla="*/ 37 h 151"/>
                  <a:gd name="T50" fmla="*/ 92 w 143"/>
                  <a:gd name="T51" fmla="*/ 28 h 151"/>
                  <a:gd name="T52" fmla="*/ 92 w 143"/>
                  <a:gd name="T53" fmla="*/ 46 h 151"/>
                  <a:gd name="T54" fmla="*/ 133 w 143"/>
                  <a:gd name="T55" fmla="*/ 46 h 151"/>
                  <a:gd name="T56" fmla="*/ 133 w 143"/>
                  <a:gd name="T57" fmla="*/ 56 h 151"/>
                  <a:gd name="T58" fmla="*/ 92 w 143"/>
                  <a:gd name="T59" fmla="*/ 56 h 151"/>
                  <a:gd name="T60" fmla="*/ 92 w 143"/>
                  <a:gd name="T61" fmla="*/ 46 h 151"/>
                  <a:gd name="T62" fmla="*/ 92 w 143"/>
                  <a:gd name="T63" fmla="*/ 63 h 151"/>
                  <a:gd name="T64" fmla="*/ 133 w 143"/>
                  <a:gd name="T65" fmla="*/ 63 h 151"/>
                  <a:gd name="T66" fmla="*/ 133 w 143"/>
                  <a:gd name="T67" fmla="*/ 74 h 151"/>
                  <a:gd name="T68" fmla="*/ 92 w 143"/>
                  <a:gd name="T69" fmla="*/ 74 h 151"/>
                  <a:gd name="T70" fmla="*/ 92 w 143"/>
                  <a:gd name="T71" fmla="*/ 63 h 151"/>
                  <a:gd name="T72" fmla="*/ 8 w 143"/>
                  <a:gd name="T73" fmla="*/ 75 h 151"/>
                  <a:gd name="T74" fmla="*/ 8 w 143"/>
                  <a:gd name="T75" fmla="*/ 24 h 151"/>
                  <a:gd name="T76" fmla="*/ 83 w 143"/>
                  <a:gd name="T77" fmla="*/ 24 h 151"/>
                  <a:gd name="T78" fmla="*/ 83 w 143"/>
                  <a:gd name="T79" fmla="*/ 75 h 151"/>
                  <a:gd name="T80" fmla="*/ 8 w 143"/>
                  <a:gd name="T81" fmla="*/ 7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3" h="151">
                    <a:moveTo>
                      <a:pt x="143" y="95"/>
                    </a:moveTo>
                    <a:lnTo>
                      <a:pt x="143" y="0"/>
                    </a:lnTo>
                    <a:lnTo>
                      <a:pt x="0" y="0"/>
                    </a:lnTo>
                    <a:lnTo>
                      <a:pt x="0" y="95"/>
                    </a:lnTo>
                    <a:lnTo>
                      <a:pt x="63" y="95"/>
                    </a:lnTo>
                    <a:lnTo>
                      <a:pt x="63" y="125"/>
                    </a:lnTo>
                    <a:lnTo>
                      <a:pt x="45" y="125"/>
                    </a:lnTo>
                    <a:lnTo>
                      <a:pt x="45" y="121"/>
                    </a:lnTo>
                    <a:lnTo>
                      <a:pt x="37" y="121"/>
                    </a:lnTo>
                    <a:lnTo>
                      <a:pt x="25" y="151"/>
                    </a:lnTo>
                    <a:lnTo>
                      <a:pt x="33" y="151"/>
                    </a:lnTo>
                    <a:lnTo>
                      <a:pt x="40" y="137"/>
                    </a:lnTo>
                    <a:lnTo>
                      <a:pt x="104" y="137"/>
                    </a:lnTo>
                    <a:lnTo>
                      <a:pt x="109" y="151"/>
                    </a:lnTo>
                    <a:lnTo>
                      <a:pt x="119" y="151"/>
                    </a:lnTo>
                    <a:lnTo>
                      <a:pt x="107" y="121"/>
                    </a:lnTo>
                    <a:lnTo>
                      <a:pt x="97" y="121"/>
                    </a:lnTo>
                    <a:lnTo>
                      <a:pt x="97" y="125"/>
                    </a:lnTo>
                    <a:lnTo>
                      <a:pt x="80" y="125"/>
                    </a:lnTo>
                    <a:lnTo>
                      <a:pt x="80" y="95"/>
                    </a:lnTo>
                    <a:lnTo>
                      <a:pt x="143" y="95"/>
                    </a:lnTo>
                    <a:close/>
                    <a:moveTo>
                      <a:pt x="92" y="28"/>
                    </a:moveTo>
                    <a:lnTo>
                      <a:pt x="133" y="28"/>
                    </a:lnTo>
                    <a:lnTo>
                      <a:pt x="133" y="37"/>
                    </a:lnTo>
                    <a:lnTo>
                      <a:pt x="92" y="37"/>
                    </a:lnTo>
                    <a:lnTo>
                      <a:pt x="92" y="28"/>
                    </a:lnTo>
                    <a:close/>
                    <a:moveTo>
                      <a:pt x="92" y="46"/>
                    </a:moveTo>
                    <a:lnTo>
                      <a:pt x="133" y="46"/>
                    </a:lnTo>
                    <a:lnTo>
                      <a:pt x="133" y="56"/>
                    </a:lnTo>
                    <a:lnTo>
                      <a:pt x="92" y="56"/>
                    </a:lnTo>
                    <a:lnTo>
                      <a:pt x="92" y="46"/>
                    </a:lnTo>
                    <a:close/>
                    <a:moveTo>
                      <a:pt x="92" y="63"/>
                    </a:moveTo>
                    <a:lnTo>
                      <a:pt x="133" y="63"/>
                    </a:lnTo>
                    <a:lnTo>
                      <a:pt x="133" y="74"/>
                    </a:lnTo>
                    <a:lnTo>
                      <a:pt x="92" y="74"/>
                    </a:lnTo>
                    <a:lnTo>
                      <a:pt x="92" y="63"/>
                    </a:lnTo>
                    <a:close/>
                    <a:moveTo>
                      <a:pt x="8" y="75"/>
                    </a:moveTo>
                    <a:lnTo>
                      <a:pt x="8" y="24"/>
                    </a:lnTo>
                    <a:lnTo>
                      <a:pt x="83" y="24"/>
                    </a:lnTo>
                    <a:lnTo>
                      <a:pt x="83" y="75"/>
                    </a:lnTo>
                    <a:lnTo>
                      <a:pt x="8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359" tIns="45679" rIns="91359" bIns="45679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67" name="Freeform 149"/>
              <p:cNvSpPr/>
              <p:nvPr/>
            </p:nvSpPr>
            <p:spPr bwMode="auto">
              <a:xfrm>
                <a:off x="5578330" y="1945898"/>
                <a:ext cx="174705" cy="102328"/>
              </a:xfrm>
              <a:custGeom>
                <a:avLst/>
                <a:gdLst>
                  <a:gd name="T0" fmla="*/ 58 w 70"/>
                  <a:gd name="T1" fmla="*/ 12 h 41"/>
                  <a:gd name="T2" fmla="*/ 54 w 70"/>
                  <a:gd name="T3" fmla="*/ 20 h 41"/>
                  <a:gd name="T4" fmla="*/ 48 w 70"/>
                  <a:gd name="T5" fmla="*/ 16 h 41"/>
                  <a:gd name="T6" fmla="*/ 48 w 70"/>
                  <a:gd name="T7" fmla="*/ 16 h 41"/>
                  <a:gd name="T8" fmla="*/ 34 w 70"/>
                  <a:gd name="T9" fmla="*/ 8 h 41"/>
                  <a:gd name="T10" fmla="*/ 32 w 70"/>
                  <a:gd name="T11" fmla="*/ 12 h 41"/>
                  <a:gd name="T12" fmla="*/ 28 w 70"/>
                  <a:gd name="T13" fmla="*/ 20 h 41"/>
                  <a:gd name="T14" fmla="*/ 16 w 70"/>
                  <a:gd name="T15" fmla="*/ 12 h 41"/>
                  <a:gd name="T16" fmla="*/ 12 w 70"/>
                  <a:gd name="T17" fmla="*/ 17 h 41"/>
                  <a:gd name="T18" fmla="*/ 12 w 70"/>
                  <a:gd name="T19" fmla="*/ 17 h 41"/>
                  <a:gd name="T20" fmla="*/ 0 w 70"/>
                  <a:gd name="T21" fmla="*/ 37 h 41"/>
                  <a:gd name="T22" fmla="*/ 5 w 70"/>
                  <a:gd name="T23" fmla="*/ 41 h 41"/>
                  <a:gd name="T24" fmla="*/ 17 w 70"/>
                  <a:gd name="T25" fmla="*/ 21 h 41"/>
                  <a:gd name="T26" fmla="*/ 24 w 70"/>
                  <a:gd name="T27" fmla="*/ 25 h 41"/>
                  <a:gd name="T28" fmla="*/ 24 w 70"/>
                  <a:gd name="T29" fmla="*/ 25 h 41"/>
                  <a:gd name="T30" fmla="*/ 30 w 70"/>
                  <a:gd name="T31" fmla="*/ 29 h 41"/>
                  <a:gd name="T32" fmla="*/ 37 w 70"/>
                  <a:gd name="T33" fmla="*/ 17 h 41"/>
                  <a:gd name="T34" fmla="*/ 42 w 70"/>
                  <a:gd name="T35" fmla="*/ 21 h 41"/>
                  <a:gd name="T36" fmla="*/ 42 w 70"/>
                  <a:gd name="T37" fmla="*/ 21 h 41"/>
                  <a:gd name="T38" fmla="*/ 56 w 70"/>
                  <a:gd name="T39" fmla="*/ 28 h 41"/>
                  <a:gd name="T40" fmla="*/ 57 w 70"/>
                  <a:gd name="T41" fmla="*/ 28 h 41"/>
                  <a:gd name="T42" fmla="*/ 57 w 70"/>
                  <a:gd name="T43" fmla="*/ 28 h 41"/>
                  <a:gd name="T44" fmla="*/ 64 w 70"/>
                  <a:gd name="T45" fmla="*/ 17 h 41"/>
                  <a:gd name="T46" fmla="*/ 64 w 70"/>
                  <a:gd name="T47" fmla="*/ 17 h 41"/>
                  <a:gd name="T48" fmla="*/ 70 w 70"/>
                  <a:gd name="T49" fmla="*/ 4 h 41"/>
                  <a:gd name="T50" fmla="*/ 65 w 70"/>
                  <a:gd name="T51" fmla="*/ 0 h 41"/>
                  <a:gd name="T52" fmla="*/ 58 w 70"/>
                  <a:gd name="T53" fmla="*/ 1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0" h="41">
                    <a:moveTo>
                      <a:pt x="58" y="12"/>
                    </a:moveTo>
                    <a:lnTo>
                      <a:pt x="54" y="20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34" y="8"/>
                    </a:lnTo>
                    <a:lnTo>
                      <a:pt x="32" y="12"/>
                    </a:lnTo>
                    <a:lnTo>
                      <a:pt x="28" y="20"/>
                    </a:lnTo>
                    <a:lnTo>
                      <a:pt x="16" y="12"/>
                    </a:lnTo>
                    <a:lnTo>
                      <a:pt x="12" y="17"/>
                    </a:lnTo>
                    <a:lnTo>
                      <a:pt x="12" y="17"/>
                    </a:lnTo>
                    <a:lnTo>
                      <a:pt x="0" y="37"/>
                    </a:lnTo>
                    <a:lnTo>
                      <a:pt x="5" y="41"/>
                    </a:lnTo>
                    <a:lnTo>
                      <a:pt x="17" y="21"/>
                    </a:lnTo>
                    <a:lnTo>
                      <a:pt x="24" y="25"/>
                    </a:lnTo>
                    <a:lnTo>
                      <a:pt x="24" y="25"/>
                    </a:lnTo>
                    <a:lnTo>
                      <a:pt x="30" y="29"/>
                    </a:lnTo>
                    <a:lnTo>
                      <a:pt x="37" y="17"/>
                    </a:lnTo>
                    <a:lnTo>
                      <a:pt x="42" y="21"/>
                    </a:lnTo>
                    <a:lnTo>
                      <a:pt x="42" y="21"/>
                    </a:lnTo>
                    <a:lnTo>
                      <a:pt x="56" y="28"/>
                    </a:lnTo>
                    <a:lnTo>
                      <a:pt x="57" y="28"/>
                    </a:lnTo>
                    <a:lnTo>
                      <a:pt x="57" y="28"/>
                    </a:lnTo>
                    <a:lnTo>
                      <a:pt x="64" y="17"/>
                    </a:lnTo>
                    <a:lnTo>
                      <a:pt x="64" y="17"/>
                    </a:lnTo>
                    <a:lnTo>
                      <a:pt x="70" y="4"/>
                    </a:lnTo>
                    <a:lnTo>
                      <a:pt x="65" y="0"/>
                    </a:lnTo>
                    <a:lnTo>
                      <a:pt x="58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359" tIns="45679" rIns="91359" bIns="45679" numCol="1" anchor="t" anchorCtr="0" compatLnSpc="1"/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46" name="组合 245"/>
          <p:cNvGrpSpPr/>
          <p:nvPr/>
        </p:nvGrpSpPr>
        <p:grpSpPr>
          <a:xfrm>
            <a:off x="5082983" y="1841682"/>
            <a:ext cx="2012758" cy="2014011"/>
            <a:chOff x="5182632" y="1700808"/>
            <a:chExt cx="2015329" cy="2015329"/>
          </a:xfrm>
        </p:grpSpPr>
        <p:sp>
          <p:nvSpPr>
            <p:cNvPr id="247" name="Oval 6"/>
            <p:cNvSpPr>
              <a:spLocks noChangeArrowheads="1"/>
            </p:cNvSpPr>
            <p:nvPr/>
          </p:nvSpPr>
          <p:spPr bwMode="auto">
            <a:xfrm>
              <a:off x="5182632" y="1700808"/>
              <a:ext cx="2015329" cy="2015329"/>
            </a:xfrm>
            <a:prstGeom prst="ellipse">
              <a:avLst/>
            </a:prstGeom>
            <a:solidFill>
              <a:srgbClr val="F883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59" tIns="45679" rIns="91359" bIns="45679" numCol="1" anchor="t" anchorCtr="0" compatLnSpc="1"/>
            <a:lstStyle/>
            <a:p>
              <a:endParaRPr lang="zh-CN" altLang="en-US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  <p:sp>
          <p:nvSpPr>
            <p:cNvPr id="248" name="Freeform 7"/>
            <p:cNvSpPr>
              <a:spLocks noEditPoints="1"/>
            </p:cNvSpPr>
            <p:nvPr/>
          </p:nvSpPr>
          <p:spPr bwMode="auto">
            <a:xfrm>
              <a:off x="5873838" y="2166591"/>
              <a:ext cx="676946" cy="1083764"/>
            </a:xfrm>
            <a:custGeom>
              <a:avLst/>
              <a:gdLst>
                <a:gd name="T0" fmla="*/ 74 w 991"/>
                <a:gd name="T1" fmla="*/ 0 h 1589"/>
                <a:gd name="T2" fmla="*/ 0 w 991"/>
                <a:gd name="T3" fmla="*/ 1517 h 1589"/>
                <a:gd name="T4" fmla="*/ 917 w 991"/>
                <a:gd name="T5" fmla="*/ 1589 h 1589"/>
                <a:gd name="T6" fmla="*/ 991 w 991"/>
                <a:gd name="T7" fmla="*/ 72 h 1589"/>
                <a:gd name="T8" fmla="*/ 401 w 991"/>
                <a:gd name="T9" fmla="*/ 38 h 1589"/>
                <a:gd name="T10" fmla="*/ 577 w 991"/>
                <a:gd name="T11" fmla="*/ 38 h 1589"/>
                <a:gd name="T12" fmla="*/ 577 w 991"/>
                <a:gd name="T13" fmla="*/ 88 h 1589"/>
                <a:gd name="T14" fmla="*/ 376 w 991"/>
                <a:gd name="T15" fmla="*/ 63 h 1589"/>
                <a:gd name="T16" fmla="*/ 753 w 991"/>
                <a:gd name="T17" fmla="*/ 1472 h 1589"/>
                <a:gd name="T18" fmla="*/ 722 w 991"/>
                <a:gd name="T19" fmla="*/ 1503 h 1589"/>
                <a:gd name="T20" fmla="*/ 180 w 991"/>
                <a:gd name="T21" fmla="*/ 1472 h 1589"/>
                <a:gd name="T22" fmla="*/ 211 w 991"/>
                <a:gd name="T23" fmla="*/ 1439 h 1589"/>
                <a:gd name="T24" fmla="*/ 753 w 991"/>
                <a:gd name="T25" fmla="*/ 1470 h 1589"/>
                <a:gd name="T26" fmla="*/ 866 w 991"/>
                <a:gd name="T27" fmla="*/ 1503 h 1589"/>
                <a:gd name="T28" fmla="*/ 835 w 991"/>
                <a:gd name="T29" fmla="*/ 1471 h 1589"/>
                <a:gd name="T30" fmla="*/ 898 w 991"/>
                <a:gd name="T31" fmla="*/ 1471 h 1589"/>
                <a:gd name="T32" fmla="*/ 903 w 991"/>
                <a:gd name="T33" fmla="*/ 1349 h 1589"/>
                <a:gd name="T34" fmla="*/ 88 w 991"/>
                <a:gd name="T35" fmla="*/ 1349 h 1589"/>
                <a:gd name="T36" fmla="*/ 903 w 991"/>
                <a:gd name="T37" fmla="*/ 141 h 1589"/>
                <a:gd name="T38" fmla="*/ 211 w 991"/>
                <a:gd name="T39" fmla="*/ 877 h 1589"/>
                <a:gd name="T40" fmla="*/ 347 w 991"/>
                <a:gd name="T41" fmla="*/ 1004 h 1589"/>
                <a:gd name="T42" fmla="*/ 289 w 991"/>
                <a:gd name="T43" fmla="*/ 556 h 1589"/>
                <a:gd name="T44" fmla="*/ 145 w 991"/>
                <a:gd name="T45" fmla="*/ 1004 h 1589"/>
                <a:gd name="T46" fmla="*/ 211 w 991"/>
                <a:gd name="T47" fmla="*/ 877 h 1589"/>
                <a:gd name="T48" fmla="*/ 222 w 991"/>
                <a:gd name="T49" fmla="*/ 823 h 1589"/>
                <a:gd name="T50" fmla="*/ 306 w 991"/>
                <a:gd name="T51" fmla="*/ 823 h 1589"/>
                <a:gd name="T52" fmla="*/ 456 w 991"/>
                <a:gd name="T53" fmla="*/ 818 h 1589"/>
                <a:gd name="T54" fmla="*/ 621 w 991"/>
                <a:gd name="T55" fmla="*/ 684 h 1589"/>
                <a:gd name="T56" fmla="*/ 420 w 991"/>
                <a:gd name="T57" fmla="*/ 556 h 1589"/>
                <a:gd name="T58" fmla="*/ 456 w 991"/>
                <a:gd name="T59" fmla="*/ 1004 h 1589"/>
                <a:gd name="T60" fmla="*/ 456 w 991"/>
                <a:gd name="T61" fmla="*/ 608 h 1589"/>
                <a:gd name="T62" fmla="*/ 584 w 991"/>
                <a:gd name="T63" fmla="*/ 684 h 1589"/>
                <a:gd name="T64" fmla="*/ 456 w 991"/>
                <a:gd name="T65" fmla="*/ 765 h 1589"/>
                <a:gd name="T66" fmla="*/ 690 w 991"/>
                <a:gd name="T67" fmla="*/ 818 h 1589"/>
                <a:gd name="T68" fmla="*/ 856 w 991"/>
                <a:gd name="T69" fmla="*/ 684 h 1589"/>
                <a:gd name="T70" fmla="*/ 654 w 991"/>
                <a:gd name="T71" fmla="*/ 556 h 1589"/>
                <a:gd name="T72" fmla="*/ 690 w 991"/>
                <a:gd name="T73" fmla="*/ 1004 h 1589"/>
                <a:gd name="T74" fmla="*/ 690 w 991"/>
                <a:gd name="T75" fmla="*/ 608 h 1589"/>
                <a:gd name="T76" fmla="*/ 818 w 991"/>
                <a:gd name="T77" fmla="*/ 684 h 1589"/>
                <a:gd name="T78" fmla="*/ 690 w 991"/>
                <a:gd name="T79" fmla="*/ 765 h 1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91" h="1589">
                  <a:moveTo>
                    <a:pt x="917" y="0"/>
                  </a:moveTo>
                  <a:lnTo>
                    <a:pt x="74" y="0"/>
                  </a:lnTo>
                  <a:cubicBezTo>
                    <a:pt x="33" y="0"/>
                    <a:pt x="0" y="32"/>
                    <a:pt x="0" y="72"/>
                  </a:cubicBezTo>
                  <a:lnTo>
                    <a:pt x="0" y="1517"/>
                  </a:lnTo>
                  <a:cubicBezTo>
                    <a:pt x="0" y="1556"/>
                    <a:pt x="33" y="1589"/>
                    <a:pt x="74" y="1589"/>
                  </a:cubicBezTo>
                  <a:lnTo>
                    <a:pt x="917" y="1589"/>
                  </a:lnTo>
                  <a:cubicBezTo>
                    <a:pt x="957" y="1589"/>
                    <a:pt x="991" y="1556"/>
                    <a:pt x="991" y="1517"/>
                  </a:cubicBezTo>
                  <a:lnTo>
                    <a:pt x="991" y="72"/>
                  </a:lnTo>
                  <a:cubicBezTo>
                    <a:pt x="991" y="32"/>
                    <a:pt x="957" y="0"/>
                    <a:pt x="917" y="0"/>
                  </a:cubicBezTo>
                  <a:close/>
                  <a:moveTo>
                    <a:pt x="401" y="38"/>
                  </a:moveTo>
                  <a:lnTo>
                    <a:pt x="401" y="38"/>
                  </a:lnTo>
                  <a:lnTo>
                    <a:pt x="577" y="38"/>
                  </a:lnTo>
                  <a:cubicBezTo>
                    <a:pt x="591" y="38"/>
                    <a:pt x="602" y="49"/>
                    <a:pt x="602" y="63"/>
                  </a:cubicBezTo>
                  <a:cubicBezTo>
                    <a:pt x="602" y="77"/>
                    <a:pt x="591" y="88"/>
                    <a:pt x="577" y="88"/>
                  </a:cubicBezTo>
                  <a:lnTo>
                    <a:pt x="401" y="88"/>
                  </a:lnTo>
                  <a:cubicBezTo>
                    <a:pt x="387" y="88"/>
                    <a:pt x="376" y="77"/>
                    <a:pt x="376" y="63"/>
                  </a:cubicBezTo>
                  <a:cubicBezTo>
                    <a:pt x="376" y="49"/>
                    <a:pt x="387" y="38"/>
                    <a:pt x="401" y="38"/>
                  </a:cubicBezTo>
                  <a:close/>
                  <a:moveTo>
                    <a:pt x="753" y="1472"/>
                  </a:moveTo>
                  <a:lnTo>
                    <a:pt x="753" y="1472"/>
                  </a:lnTo>
                  <a:cubicBezTo>
                    <a:pt x="753" y="1489"/>
                    <a:pt x="739" y="1503"/>
                    <a:pt x="722" y="1503"/>
                  </a:cubicBezTo>
                  <a:lnTo>
                    <a:pt x="211" y="1503"/>
                  </a:lnTo>
                  <a:cubicBezTo>
                    <a:pt x="194" y="1503"/>
                    <a:pt x="180" y="1489"/>
                    <a:pt x="180" y="1472"/>
                  </a:cubicBezTo>
                  <a:lnTo>
                    <a:pt x="180" y="1470"/>
                  </a:lnTo>
                  <a:cubicBezTo>
                    <a:pt x="180" y="1453"/>
                    <a:pt x="194" y="1439"/>
                    <a:pt x="211" y="1439"/>
                  </a:cubicBezTo>
                  <a:lnTo>
                    <a:pt x="722" y="1439"/>
                  </a:lnTo>
                  <a:cubicBezTo>
                    <a:pt x="739" y="1439"/>
                    <a:pt x="753" y="1453"/>
                    <a:pt x="753" y="1470"/>
                  </a:cubicBezTo>
                  <a:lnTo>
                    <a:pt x="753" y="1472"/>
                  </a:lnTo>
                  <a:close/>
                  <a:moveTo>
                    <a:pt x="866" y="1503"/>
                  </a:moveTo>
                  <a:lnTo>
                    <a:pt x="866" y="1503"/>
                  </a:lnTo>
                  <a:cubicBezTo>
                    <a:pt x="849" y="1503"/>
                    <a:pt x="835" y="1488"/>
                    <a:pt x="835" y="1471"/>
                  </a:cubicBezTo>
                  <a:cubicBezTo>
                    <a:pt x="835" y="1453"/>
                    <a:pt x="849" y="1439"/>
                    <a:pt x="866" y="1439"/>
                  </a:cubicBezTo>
                  <a:cubicBezTo>
                    <a:pt x="884" y="1439"/>
                    <a:pt x="898" y="1453"/>
                    <a:pt x="898" y="1471"/>
                  </a:cubicBezTo>
                  <a:cubicBezTo>
                    <a:pt x="898" y="1488"/>
                    <a:pt x="884" y="1503"/>
                    <a:pt x="866" y="1503"/>
                  </a:cubicBezTo>
                  <a:close/>
                  <a:moveTo>
                    <a:pt x="903" y="1349"/>
                  </a:moveTo>
                  <a:lnTo>
                    <a:pt x="903" y="1349"/>
                  </a:lnTo>
                  <a:lnTo>
                    <a:pt x="88" y="1349"/>
                  </a:lnTo>
                  <a:lnTo>
                    <a:pt x="88" y="141"/>
                  </a:lnTo>
                  <a:lnTo>
                    <a:pt x="903" y="141"/>
                  </a:lnTo>
                  <a:lnTo>
                    <a:pt x="903" y="1349"/>
                  </a:lnTo>
                  <a:close/>
                  <a:moveTo>
                    <a:pt x="211" y="877"/>
                  </a:moveTo>
                  <a:lnTo>
                    <a:pt x="320" y="877"/>
                  </a:lnTo>
                  <a:lnTo>
                    <a:pt x="347" y="1004"/>
                  </a:lnTo>
                  <a:lnTo>
                    <a:pt x="387" y="1004"/>
                  </a:lnTo>
                  <a:lnTo>
                    <a:pt x="289" y="556"/>
                  </a:lnTo>
                  <a:lnTo>
                    <a:pt x="247" y="556"/>
                  </a:lnTo>
                  <a:lnTo>
                    <a:pt x="145" y="1004"/>
                  </a:lnTo>
                  <a:lnTo>
                    <a:pt x="183" y="1004"/>
                  </a:lnTo>
                  <a:lnTo>
                    <a:pt x="211" y="877"/>
                  </a:lnTo>
                  <a:close/>
                  <a:moveTo>
                    <a:pt x="306" y="823"/>
                  </a:moveTo>
                  <a:lnTo>
                    <a:pt x="222" y="823"/>
                  </a:lnTo>
                  <a:lnTo>
                    <a:pt x="266" y="623"/>
                  </a:lnTo>
                  <a:lnTo>
                    <a:pt x="306" y="823"/>
                  </a:lnTo>
                  <a:close/>
                  <a:moveTo>
                    <a:pt x="456" y="1004"/>
                  </a:moveTo>
                  <a:lnTo>
                    <a:pt x="456" y="818"/>
                  </a:lnTo>
                  <a:lnTo>
                    <a:pt x="541" y="818"/>
                  </a:lnTo>
                  <a:cubicBezTo>
                    <a:pt x="592" y="815"/>
                    <a:pt x="619" y="770"/>
                    <a:pt x="621" y="684"/>
                  </a:cubicBezTo>
                  <a:cubicBezTo>
                    <a:pt x="619" y="602"/>
                    <a:pt x="592" y="559"/>
                    <a:pt x="541" y="556"/>
                  </a:cubicBezTo>
                  <a:lnTo>
                    <a:pt x="420" y="556"/>
                  </a:lnTo>
                  <a:lnTo>
                    <a:pt x="420" y="1004"/>
                  </a:lnTo>
                  <a:lnTo>
                    <a:pt x="456" y="1004"/>
                  </a:lnTo>
                  <a:close/>
                  <a:moveTo>
                    <a:pt x="456" y="765"/>
                  </a:moveTo>
                  <a:lnTo>
                    <a:pt x="456" y="608"/>
                  </a:lnTo>
                  <a:lnTo>
                    <a:pt x="530" y="608"/>
                  </a:lnTo>
                  <a:cubicBezTo>
                    <a:pt x="566" y="608"/>
                    <a:pt x="584" y="633"/>
                    <a:pt x="584" y="684"/>
                  </a:cubicBezTo>
                  <a:cubicBezTo>
                    <a:pt x="585" y="739"/>
                    <a:pt x="566" y="766"/>
                    <a:pt x="529" y="765"/>
                  </a:cubicBezTo>
                  <a:lnTo>
                    <a:pt x="456" y="765"/>
                  </a:lnTo>
                  <a:close/>
                  <a:moveTo>
                    <a:pt x="690" y="1004"/>
                  </a:moveTo>
                  <a:lnTo>
                    <a:pt x="690" y="818"/>
                  </a:lnTo>
                  <a:lnTo>
                    <a:pt x="775" y="818"/>
                  </a:lnTo>
                  <a:cubicBezTo>
                    <a:pt x="826" y="815"/>
                    <a:pt x="853" y="770"/>
                    <a:pt x="856" y="684"/>
                  </a:cubicBezTo>
                  <a:cubicBezTo>
                    <a:pt x="853" y="602"/>
                    <a:pt x="826" y="559"/>
                    <a:pt x="775" y="556"/>
                  </a:cubicBezTo>
                  <a:lnTo>
                    <a:pt x="654" y="556"/>
                  </a:lnTo>
                  <a:lnTo>
                    <a:pt x="654" y="1004"/>
                  </a:lnTo>
                  <a:lnTo>
                    <a:pt x="690" y="1004"/>
                  </a:lnTo>
                  <a:close/>
                  <a:moveTo>
                    <a:pt x="690" y="765"/>
                  </a:moveTo>
                  <a:lnTo>
                    <a:pt x="690" y="608"/>
                  </a:lnTo>
                  <a:lnTo>
                    <a:pt x="764" y="608"/>
                  </a:lnTo>
                  <a:cubicBezTo>
                    <a:pt x="800" y="608"/>
                    <a:pt x="818" y="633"/>
                    <a:pt x="818" y="684"/>
                  </a:cubicBezTo>
                  <a:cubicBezTo>
                    <a:pt x="819" y="739"/>
                    <a:pt x="801" y="766"/>
                    <a:pt x="763" y="765"/>
                  </a:cubicBezTo>
                  <a:lnTo>
                    <a:pt x="690" y="7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59" tIns="45679" rIns="91359" bIns="45679" numCol="1" anchor="t" anchorCtr="0" compatLnSpc="1"/>
            <a:lstStyle/>
            <a:p>
              <a:endParaRPr lang="zh-CN" altLang="en-US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49" name="组合 248"/>
          <p:cNvGrpSpPr/>
          <p:nvPr/>
        </p:nvGrpSpPr>
        <p:grpSpPr>
          <a:xfrm>
            <a:off x="8391126" y="1841682"/>
            <a:ext cx="2014176" cy="2014011"/>
            <a:chOff x="8758812" y="1700808"/>
            <a:chExt cx="2016749" cy="2015329"/>
          </a:xfrm>
        </p:grpSpPr>
        <p:sp>
          <p:nvSpPr>
            <p:cNvPr id="250" name="Oval 8"/>
            <p:cNvSpPr>
              <a:spLocks noChangeArrowheads="1"/>
            </p:cNvSpPr>
            <p:nvPr/>
          </p:nvSpPr>
          <p:spPr bwMode="auto">
            <a:xfrm>
              <a:off x="8758812" y="1700808"/>
              <a:ext cx="2016749" cy="2015329"/>
            </a:xfrm>
            <a:prstGeom prst="ellipse">
              <a:avLst/>
            </a:prstGeom>
            <a:solidFill>
              <a:srgbClr val="0266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59" tIns="45679" rIns="91359" bIns="45679" numCol="1" anchor="t" anchorCtr="0" compatLnSpc="1"/>
            <a:lstStyle/>
            <a:p>
              <a:endParaRPr lang="zh-CN" altLang="en-US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  <p:sp>
          <p:nvSpPr>
            <p:cNvPr id="251" name="Freeform 9"/>
            <p:cNvSpPr>
              <a:spLocks noEditPoints="1"/>
            </p:cNvSpPr>
            <p:nvPr/>
          </p:nvSpPr>
          <p:spPr bwMode="auto">
            <a:xfrm>
              <a:off x="9261430" y="2398304"/>
              <a:ext cx="1020034" cy="767124"/>
            </a:xfrm>
            <a:custGeom>
              <a:avLst/>
              <a:gdLst>
                <a:gd name="T0" fmla="*/ 42 w 1545"/>
                <a:gd name="T1" fmla="*/ 0 h 1162"/>
                <a:gd name="T2" fmla="*/ 0 w 1545"/>
                <a:gd name="T3" fmla="*/ 932 h 1162"/>
                <a:gd name="T4" fmla="*/ 1503 w 1545"/>
                <a:gd name="T5" fmla="*/ 973 h 1162"/>
                <a:gd name="T6" fmla="*/ 1545 w 1545"/>
                <a:gd name="T7" fmla="*/ 41 h 1162"/>
                <a:gd name="T8" fmla="*/ 866 w 1545"/>
                <a:gd name="T9" fmla="*/ 907 h 1162"/>
                <a:gd name="T10" fmla="*/ 850 w 1545"/>
                <a:gd name="T11" fmla="*/ 922 h 1162"/>
                <a:gd name="T12" fmla="*/ 681 w 1545"/>
                <a:gd name="T13" fmla="*/ 907 h 1162"/>
                <a:gd name="T14" fmla="*/ 696 w 1545"/>
                <a:gd name="T15" fmla="*/ 885 h 1162"/>
                <a:gd name="T16" fmla="*/ 866 w 1545"/>
                <a:gd name="T17" fmla="*/ 900 h 1162"/>
                <a:gd name="T18" fmla="*/ 1481 w 1545"/>
                <a:gd name="T19" fmla="*/ 818 h 1162"/>
                <a:gd name="T20" fmla="*/ 64 w 1545"/>
                <a:gd name="T21" fmla="*/ 818 h 1162"/>
                <a:gd name="T22" fmla="*/ 1481 w 1545"/>
                <a:gd name="T23" fmla="*/ 65 h 1162"/>
                <a:gd name="T24" fmla="*/ 1008 w 1545"/>
                <a:gd name="T25" fmla="*/ 1083 h 1162"/>
                <a:gd name="T26" fmla="*/ 648 w 1545"/>
                <a:gd name="T27" fmla="*/ 1000 h 1162"/>
                <a:gd name="T28" fmla="*/ 1008 w 1545"/>
                <a:gd name="T29" fmla="*/ 1083 h 1162"/>
                <a:gd name="T30" fmla="*/ 477 w 1545"/>
                <a:gd name="T31" fmla="*/ 1162 h 1162"/>
                <a:gd name="T32" fmla="*/ 1051 w 1545"/>
                <a:gd name="T33" fmla="*/ 1107 h 1162"/>
                <a:gd name="T34" fmla="*/ 307 w 1545"/>
                <a:gd name="T35" fmla="*/ 550 h 1162"/>
                <a:gd name="T36" fmla="*/ 533 w 1545"/>
                <a:gd name="T37" fmla="*/ 678 h 1162"/>
                <a:gd name="T38" fmla="*/ 437 w 1545"/>
                <a:gd name="T39" fmla="*/ 230 h 1162"/>
                <a:gd name="T40" fmla="*/ 197 w 1545"/>
                <a:gd name="T41" fmla="*/ 678 h 1162"/>
                <a:gd name="T42" fmla="*/ 307 w 1545"/>
                <a:gd name="T43" fmla="*/ 550 h 1162"/>
                <a:gd name="T44" fmla="*/ 325 w 1545"/>
                <a:gd name="T45" fmla="*/ 497 h 1162"/>
                <a:gd name="T46" fmla="*/ 466 w 1545"/>
                <a:gd name="T47" fmla="*/ 497 h 1162"/>
                <a:gd name="T48" fmla="*/ 715 w 1545"/>
                <a:gd name="T49" fmla="*/ 492 h 1162"/>
                <a:gd name="T50" fmla="*/ 991 w 1545"/>
                <a:gd name="T51" fmla="*/ 358 h 1162"/>
                <a:gd name="T52" fmla="*/ 655 w 1545"/>
                <a:gd name="T53" fmla="*/ 230 h 1162"/>
                <a:gd name="T54" fmla="*/ 715 w 1545"/>
                <a:gd name="T55" fmla="*/ 678 h 1162"/>
                <a:gd name="T56" fmla="*/ 715 w 1545"/>
                <a:gd name="T57" fmla="*/ 282 h 1162"/>
                <a:gd name="T58" fmla="*/ 928 w 1545"/>
                <a:gd name="T59" fmla="*/ 358 h 1162"/>
                <a:gd name="T60" fmla="*/ 715 w 1545"/>
                <a:gd name="T61" fmla="*/ 438 h 1162"/>
                <a:gd name="T62" fmla="*/ 1106 w 1545"/>
                <a:gd name="T63" fmla="*/ 492 h 1162"/>
                <a:gd name="T64" fmla="*/ 1381 w 1545"/>
                <a:gd name="T65" fmla="*/ 358 h 1162"/>
                <a:gd name="T66" fmla="*/ 1045 w 1545"/>
                <a:gd name="T67" fmla="*/ 230 h 1162"/>
                <a:gd name="T68" fmla="*/ 1106 w 1545"/>
                <a:gd name="T69" fmla="*/ 678 h 1162"/>
                <a:gd name="T70" fmla="*/ 1106 w 1545"/>
                <a:gd name="T71" fmla="*/ 282 h 1162"/>
                <a:gd name="T72" fmla="*/ 1318 w 1545"/>
                <a:gd name="T73" fmla="*/ 358 h 1162"/>
                <a:gd name="T74" fmla="*/ 1106 w 1545"/>
                <a:gd name="T75" fmla="*/ 438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45" h="1162">
                  <a:moveTo>
                    <a:pt x="1503" y="0"/>
                  </a:moveTo>
                  <a:lnTo>
                    <a:pt x="42" y="0"/>
                  </a:lnTo>
                  <a:cubicBezTo>
                    <a:pt x="19" y="0"/>
                    <a:pt x="0" y="18"/>
                    <a:pt x="0" y="41"/>
                  </a:cubicBezTo>
                  <a:lnTo>
                    <a:pt x="0" y="932"/>
                  </a:lnTo>
                  <a:cubicBezTo>
                    <a:pt x="0" y="955"/>
                    <a:pt x="19" y="973"/>
                    <a:pt x="42" y="973"/>
                  </a:cubicBezTo>
                  <a:lnTo>
                    <a:pt x="1503" y="973"/>
                  </a:lnTo>
                  <a:cubicBezTo>
                    <a:pt x="1526" y="973"/>
                    <a:pt x="1545" y="955"/>
                    <a:pt x="1545" y="932"/>
                  </a:cubicBezTo>
                  <a:lnTo>
                    <a:pt x="1545" y="41"/>
                  </a:lnTo>
                  <a:cubicBezTo>
                    <a:pt x="1545" y="18"/>
                    <a:pt x="1526" y="0"/>
                    <a:pt x="1503" y="0"/>
                  </a:cubicBezTo>
                  <a:close/>
                  <a:moveTo>
                    <a:pt x="866" y="907"/>
                  </a:moveTo>
                  <a:lnTo>
                    <a:pt x="866" y="907"/>
                  </a:lnTo>
                  <a:cubicBezTo>
                    <a:pt x="866" y="915"/>
                    <a:pt x="859" y="922"/>
                    <a:pt x="850" y="922"/>
                  </a:cubicBezTo>
                  <a:lnTo>
                    <a:pt x="696" y="922"/>
                  </a:lnTo>
                  <a:cubicBezTo>
                    <a:pt x="687" y="922"/>
                    <a:pt x="681" y="915"/>
                    <a:pt x="681" y="907"/>
                  </a:cubicBezTo>
                  <a:lnTo>
                    <a:pt x="681" y="900"/>
                  </a:lnTo>
                  <a:cubicBezTo>
                    <a:pt x="681" y="892"/>
                    <a:pt x="687" y="885"/>
                    <a:pt x="696" y="885"/>
                  </a:cubicBezTo>
                  <a:lnTo>
                    <a:pt x="850" y="885"/>
                  </a:lnTo>
                  <a:cubicBezTo>
                    <a:pt x="859" y="885"/>
                    <a:pt x="866" y="892"/>
                    <a:pt x="866" y="900"/>
                  </a:cubicBezTo>
                  <a:lnTo>
                    <a:pt x="866" y="907"/>
                  </a:lnTo>
                  <a:close/>
                  <a:moveTo>
                    <a:pt x="1481" y="818"/>
                  </a:moveTo>
                  <a:lnTo>
                    <a:pt x="1481" y="818"/>
                  </a:lnTo>
                  <a:lnTo>
                    <a:pt x="64" y="818"/>
                  </a:lnTo>
                  <a:lnTo>
                    <a:pt x="64" y="65"/>
                  </a:lnTo>
                  <a:lnTo>
                    <a:pt x="1481" y="65"/>
                  </a:lnTo>
                  <a:lnTo>
                    <a:pt x="1481" y="818"/>
                  </a:lnTo>
                  <a:close/>
                  <a:moveTo>
                    <a:pt x="1008" y="1083"/>
                  </a:moveTo>
                  <a:lnTo>
                    <a:pt x="537" y="1083"/>
                  </a:lnTo>
                  <a:lnTo>
                    <a:pt x="648" y="1000"/>
                  </a:lnTo>
                  <a:lnTo>
                    <a:pt x="897" y="1000"/>
                  </a:lnTo>
                  <a:lnTo>
                    <a:pt x="1008" y="1083"/>
                  </a:lnTo>
                  <a:close/>
                  <a:moveTo>
                    <a:pt x="1051" y="1162"/>
                  </a:moveTo>
                  <a:lnTo>
                    <a:pt x="477" y="1162"/>
                  </a:lnTo>
                  <a:lnTo>
                    <a:pt x="477" y="1107"/>
                  </a:lnTo>
                  <a:lnTo>
                    <a:pt x="1051" y="1107"/>
                  </a:lnTo>
                  <a:lnTo>
                    <a:pt x="1051" y="1162"/>
                  </a:lnTo>
                  <a:close/>
                  <a:moveTo>
                    <a:pt x="307" y="550"/>
                  </a:moveTo>
                  <a:lnTo>
                    <a:pt x="489" y="550"/>
                  </a:lnTo>
                  <a:lnTo>
                    <a:pt x="533" y="678"/>
                  </a:lnTo>
                  <a:lnTo>
                    <a:pt x="600" y="678"/>
                  </a:lnTo>
                  <a:lnTo>
                    <a:pt x="437" y="230"/>
                  </a:lnTo>
                  <a:lnTo>
                    <a:pt x="367" y="230"/>
                  </a:lnTo>
                  <a:lnTo>
                    <a:pt x="197" y="678"/>
                  </a:lnTo>
                  <a:lnTo>
                    <a:pt x="260" y="678"/>
                  </a:lnTo>
                  <a:lnTo>
                    <a:pt x="307" y="550"/>
                  </a:lnTo>
                  <a:close/>
                  <a:moveTo>
                    <a:pt x="466" y="497"/>
                  </a:moveTo>
                  <a:lnTo>
                    <a:pt x="325" y="497"/>
                  </a:lnTo>
                  <a:lnTo>
                    <a:pt x="399" y="297"/>
                  </a:lnTo>
                  <a:lnTo>
                    <a:pt x="466" y="497"/>
                  </a:lnTo>
                  <a:close/>
                  <a:moveTo>
                    <a:pt x="715" y="678"/>
                  </a:moveTo>
                  <a:lnTo>
                    <a:pt x="715" y="492"/>
                  </a:lnTo>
                  <a:lnTo>
                    <a:pt x="856" y="492"/>
                  </a:lnTo>
                  <a:cubicBezTo>
                    <a:pt x="942" y="489"/>
                    <a:pt x="986" y="444"/>
                    <a:pt x="991" y="358"/>
                  </a:cubicBezTo>
                  <a:cubicBezTo>
                    <a:pt x="986" y="276"/>
                    <a:pt x="942" y="233"/>
                    <a:pt x="856" y="230"/>
                  </a:cubicBezTo>
                  <a:lnTo>
                    <a:pt x="655" y="230"/>
                  </a:lnTo>
                  <a:lnTo>
                    <a:pt x="655" y="678"/>
                  </a:lnTo>
                  <a:lnTo>
                    <a:pt x="715" y="678"/>
                  </a:lnTo>
                  <a:close/>
                  <a:moveTo>
                    <a:pt x="715" y="438"/>
                  </a:moveTo>
                  <a:lnTo>
                    <a:pt x="715" y="282"/>
                  </a:lnTo>
                  <a:lnTo>
                    <a:pt x="838" y="282"/>
                  </a:lnTo>
                  <a:cubicBezTo>
                    <a:pt x="898" y="282"/>
                    <a:pt x="928" y="307"/>
                    <a:pt x="928" y="358"/>
                  </a:cubicBezTo>
                  <a:cubicBezTo>
                    <a:pt x="930" y="413"/>
                    <a:pt x="899" y="440"/>
                    <a:pt x="836" y="438"/>
                  </a:cubicBezTo>
                  <a:lnTo>
                    <a:pt x="715" y="438"/>
                  </a:lnTo>
                  <a:close/>
                  <a:moveTo>
                    <a:pt x="1106" y="678"/>
                  </a:moveTo>
                  <a:lnTo>
                    <a:pt x="1106" y="492"/>
                  </a:lnTo>
                  <a:lnTo>
                    <a:pt x="1247" y="492"/>
                  </a:lnTo>
                  <a:cubicBezTo>
                    <a:pt x="1332" y="489"/>
                    <a:pt x="1377" y="444"/>
                    <a:pt x="1381" y="358"/>
                  </a:cubicBezTo>
                  <a:cubicBezTo>
                    <a:pt x="1377" y="276"/>
                    <a:pt x="1332" y="233"/>
                    <a:pt x="1247" y="230"/>
                  </a:cubicBezTo>
                  <a:lnTo>
                    <a:pt x="1045" y="230"/>
                  </a:lnTo>
                  <a:lnTo>
                    <a:pt x="1045" y="678"/>
                  </a:lnTo>
                  <a:lnTo>
                    <a:pt x="1106" y="678"/>
                  </a:lnTo>
                  <a:close/>
                  <a:moveTo>
                    <a:pt x="1106" y="438"/>
                  </a:moveTo>
                  <a:lnTo>
                    <a:pt x="1106" y="282"/>
                  </a:lnTo>
                  <a:lnTo>
                    <a:pt x="1229" y="282"/>
                  </a:lnTo>
                  <a:cubicBezTo>
                    <a:pt x="1289" y="282"/>
                    <a:pt x="1318" y="307"/>
                    <a:pt x="1318" y="358"/>
                  </a:cubicBezTo>
                  <a:cubicBezTo>
                    <a:pt x="1320" y="413"/>
                    <a:pt x="1289" y="440"/>
                    <a:pt x="1227" y="438"/>
                  </a:cubicBezTo>
                  <a:lnTo>
                    <a:pt x="1106" y="4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59" tIns="45679" rIns="91359" bIns="45679" numCol="1" anchor="t" anchorCtr="0" compatLnSpc="1"/>
            <a:lstStyle/>
            <a:p>
              <a:endParaRPr lang="zh-CN" altLang="en-US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52" name="组合 251"/>
          <p:cNvGrpSpPr/>
          <p:nvPr/>
        </p:nvGrpSpPr>
        <p:grpSpPr>
          <a:xfrm>
            <a:off x="1831763" y="1841682"/>
            <a:ext cx="2014176" cy="2014011"/>
            <a:chOff x="1204523" y="1700808"/>
            <a:chExt cx="2016749" cy="2015329"/>
          </a:xfrm>
        </p:grpSpPr>
        <p:sp>
          <p:nvSpPr>
            <p:cNvPr id="253" name="Oval 10"/>
            <p:cNvSpPr>
              <a:spLocks noChangeArrowheads="1"/>
            </p:cNvSpPr>
            <p:nvPr/>
          </p:nvSpPr>
          <p:spPr bwMode="auto">
            <a:xfrm>
              <a:off x="1204523" y="1700808"/>
              <a:ext cx="2016749" cy="2015329"/>
            </a:xfrm>
            <a:prstGeom prst="ellipse">
              <a:avLst/>
            </a:prstGeom>
            <a:solidFill>
              <a:srgbClr val="0266B4"/>
            </a:solidFill>
            <a:ln>
              <a:noFill/>
            </a:ln>
          </p:spPr>
          <p:txBody>
            <a:bodyPr vert="horz" wrap="square" lIns="91359" tIns="45679" rIns="91359" bIns="45679" numCol="1" anchor="t" anchorCtr="0" compatLnSpc="1"/>
            <a:lstStyle/>
            <a:p>
              <a:endParaRPr lang="zh-CN" altLang="en-US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  <p:sp>
          <p:nvSpPr>
            <p:cNvPr id="254" name="Freeform 11"/>
            <p:cNvSpPr>
              <a:spLocks noEditPoints="1"/>
            </p:cNvSpPr>
            <p:nvPr/>
          </p:nvSpPr>
          <p:spPr bwMode="auto">
            <a:xfrm>
              <a:off x="1652062" y="2324909"/>
              <a:ext cx="1162858" cy="767126"/>
            </a:xfrm>
            <a:custGeom>
              <a:avLst/>
              <a:gdLst>
                <a:gd name="T0" fmla="*/ 1295 w 1747"/>
                <a:gd name="T1" fmla="*/ 377 h 1154"/>
                <a:gd name="T2" fmla="*/ 1260 w 1747"/>
                <a:gd name="T3" fmla="*/ 0 h 1154"/>
                <a:gd name="T4" fmla="*/ 641 w 1747"/>
                <a:gd name="T5" fmla="*/ 1031 h 1154"/>
                <a:gd name="T6" fmla="*/ 59 w 1747"/>
                <a:gd name="T7" fmla="*/ 1031 h 1154"/>
                <a:gd name="T8" fmla="*/ 1747 w 1747"/>
                <a:gd name="T9" fmla="*/ 1154 h 1154"/>
                <a:gd name="T10" fmla="*/ 371 w 1747"/>
                <a:gd name="T11" fmla="*/ 962 h 1154"/>
                <a:gd name="T12" fmla="*/ 270 w 1747"/>
                <a:gd name="T13" fmla="*/ 863 h 1154"/>
                <a:gd name="T14" fmla="*/ 371 w 1747"/>
                <a:gd name="T15" fmla="*/ 830 h 1154"/>
                <a:gd name="T16" fmla="*/ 270 w 1747"/>
                <a:gd name="T17" fmla="*/ 731 h 1154"/>
                <a:gd name="T18" fmla="*/ 371 w 1747"/>
                <a:gd name="T19" fmla="*/ 691 h 1154"/>
                <a:gd name="T20" fmla="*/ 270 w 1747"/>
                <a:gd name="T21" fmla="*/ 592 h 1154"/>
                <a:gd name="T22" fmla="*/ 371 w 1747"/>
                <a:gd name="T23" fmla="*/ 559 h 1154"/>
                <a:gd name="T24" fmla="*/ 270 w 1747"/>
                <a:gd name="T25" fmla="*/ 460 h 1154"/>
                <a:gd name="T26" fmla="*/ 524 w 1747"/>
                <a:gd name="T27" fmla="*/ 962 h 1154"/>
                <a:gd name="T28" fmla="*/ 422 w 1747"/>
                <a:gd name="T29" fmla="*/ 863 h 1154"/>
                <a:gd name="T30" fmla="*/ 524 w 1747"/>
                <a:gd name="T31" fmla="*/ 830 h 1154"/>
                <a:gd name="T32" fmla="*/ 422 w 1747"/>
                <a:gd name="T33" fmla="*/ 731 h 1154"/>
                <a:gd name="T34" fmla="*/ 524 w 1747"/>
                <a:gd name="T35" fmla="*/ 691 h 1154"/>
                <a:gd name="T36" fmla="*/ 422 w 1747"/>
                <a:gd name="T37" fmla="*/ 592 h 1154"/>
                <a:gd name="T38" fmla="*/ 524 w 1747"/>
                <a:gd name="T39" fmla="*/ 559 h 1154"/>
                <a:gd name="T40" fmla="*/ 422 w 1747"/>
                <a:gd name="T41" fmla="*/ 460 h 1154"/>
                <a:gd name="T42" fmla="*/ 940 w 1747"/>
                <a:gd name="T43" fmla="*/ 938 h 1154"/>
                <a:gd name="T44" fmla="*/ 774 w 1747"/>
                <a:gd name="T45" fmla="*/ 776 h 1154"/>
                <a:gd name="T46" fmla="*/ 940 w 1747"/>
                <a:gd name="T47" fmla="*/ 723 h 1154"/>
                <a:gd name="T48" fmla="*/ 774 w 1747"/>
                <a:gd name="T49" fmla="*/ 561 h 1154"/>
                <a:gd name="T50" fmla="*/ 940 w 1747"/>
                <a:gd name="T51" fmla="*/ 496 h 1154"/>
                <a:gd name="T52" fmla="*/ 774 w 1747"/>
                <a:gd name="T53" fmla="*/ 334 h 1154"/>
                <a:gd name="T54" fmla="*/ 940 w 1747"/>
                <a:gd name="T55" fmla="*/ 281 h 1154"/>
                <a:gd name="T56" fmla="*/ 774 w 1747"/>
                <a:gd name="T57" fmla="*/ 119 h 1154"/>
                <a:gd name="T58" fmla="*/ 1163 w 1747"/>
                <a:gd name="T59" fmla="*/ 938 h 1154"/>
                <a:gd name="T60" fmla="*/ 997 w 1747"/>
                <a:gd name="T61" fmla="*/ 776 h 1154"/>
                <a:gd name="T62" fmla="*/ 1163 w 1747"/>
                <a:gd name="T63" fmla="*/ 723 h 1154"/>
                <a:gd name="T64" fmla="*/ 997 w 1747"/>
                <a:gd name="T65" fmla="*/ 561 h 1154"/>
                <a:gd name="T66" fmla="*/ 1163 w 1747"/>
                <a:gd name="T67" fmla="*/ 496 h 1154"/>
                <a:gd name="T68" fmla="*/ 997 w 1747"/>
                <a:gd name="T69" fmla="*/ 334 h 1154"/>
                <a:gd name="T70" fmla="*/ 1163 w 1747"/>
                <a:gd name="T71" fmla="*/ 281 h 1154"/>
                <a:gd name="T72" fmla="*/ 997 w 1747"/>
                <a:gd name="T73" fmla="*/ 119 h 1154"/>
                <a:gd name="T74" fmla="*/ 1463 w 1747"/>
                <a:gd name="T75" fmla="*/ 950 h 1154"/>
                <a:gd name="T76" fmla="*/ 1361 w 1747"/>
                <a:gd name="T77" fmla="*/ 850 h 1154"/>
                <a:gd name="T78" fmla="*/ 1463 w 1747"/>
                <a:gd name="T79" fmla="*/ 810 h 1154"/>
                <a:gd name="T80" fmla="*/ 1361 w 1747"/>
                <a:gd name="T81" fmla="*/ 711 h 1154"/>
                <a:gd name="T82" fmla="*/ 1463 w 1747"/>
                <a:gd name="T83" fmla="*/ 679 h 1154"/>
                <a:gd name="T84" fmla="*/ 1361 w 1747"/>
                <a:gd name="T85" fmla="*/ 579 h 1154"/>
                <a:gd name="T86" fmla="*/ 1615 w 1747"/>
                <a:gd name="T87" fmla="*/ 950 h 1154"/>
                <a:gd name="T88" fmla="*/ 1514 w 1747"/>
                <a:gd name="T89" fmla="*/ 850 h 1154"/>
                <a:gd name="T90" fmla="*/ 1615 w 1747"/>
                <a:gd name="T91" fmla="*/ 810 h 1154"/>
                <a:gd name="T92" fmla="*/ 1514 w 1747"/>
                <a:gd name="T93" fmla="*/ 711 h 1154"/>
                <a:gd name="T94" fmla="*/ 1615 w 1747"/>
                <a:gd name="T95" fmla="*/ 679 h 1154"/>
                <a:gd name="T96" fmla="*/ 1514 w 1747"/>
                <a:gd name="T97" fmla="*/ 579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47" h="1154">
                  <a:moveTo>
                    <a:pt x="1689" y="1031"/>
                  </a:moveTo>
                  <a:lnTo>
                    <a:pt x="1689" y="548"/>
                  </a:lnTo>
                  <a:lnTo>
                    <a:pt x="1295" y="377"/>
                  </a:lnTo>
                  <a:lnTo>
                    <a:pt x="1295" y="1031"/>
                  </a:lnTo>
                  <a:lnTo>
                    <a:pt x="1260" y="1031"/>
                  </a:lnTo>
                  <a:lnTo>
                    <a:pt x="1260" y="0"/>
                  </a:lnTo>
                  <a:lnTo>
                    <a:pt x="677" y="0"/>
                  </a:lnTo>
                  <a:lnTo>
                    <a:pt x="677" y="1031"/>
                  </a:lnTo>
                  <a:lnTo>
                    <a:pt x="641" y="1031"/>
                  </a:lnTo>
                  <a:lnTo>
                    <a:pt x="641" y="262"/>
                  </a:lnTo>
                  <a:lnTo>
                    <a:pt x="59" y="463"/>
                  </a:lnTo>
                  <a:lnTo>
                    <a:pt x="59" y="1031"/>
                  </a:lnTo>
                  <a:lnTo>
                    <a:pt x="0" y="1031"/>
                  </a:lnTo>
                  <a:lnTo>
                    <a:pt x="0" y="1154"/>
                  </a:lnTo>
                  <a:lnTo>
                    <a:pt x="1747" y="1154"/>
                  </a:lnTo>
                  <a:lnTo>
                    <a:pt x="1747" y="1031"/>
                  </a:lnTo>
                  <a:lnTo>
                    <a:pt x="1689" y="1031"/>
                  </a:lnTo>
                  <a:close/>
                  <a:moveTo>
                    <a:pt x="371" y="962"/>
                  </a:moveTo>
                  <a:lnTo>
                    <a:pt x="371" y="962"/>
                  </a:lnTo>
                  <a:lnTo>
                    <a:pt x="270" y="962"/>
                  </a:lnTo>
                  <a:lnTo>
                    <a:pt x="270" y="863"/>
                  </a:lnTo>
                  <a:lnTo>
                    <a:pt x="371" y="863"/>
                  </a:lnTo>
                  <a:lnTo>
                    <a:pt x="371" y="962"/>
                  </a:lnTo>
                  <a:close/>
                  <a:moveTo>
                    <a:pt x="371" y="830"/>
                  </a:moveTo>
                  <a:lnTo>
                    <a:pt x="371" y="830"/>
                  </a:lnTo>
                  <a:lnTo>
                    <a:pt x="270" y="830"/>
                  </a:lnTo>
                  <a:lnTo>
                    <a:pt x="270" y="731"/>
                  </a:lnTo>
                  <a:lnTo>
                    <a:pt x="371" y="731"/>
                  </a:lnTo>
                  <a:lnTo>
                    <a:pt x="371" y="830"/>
                  </a:lnTo>
                  <a:close/>
                  <a:moveTo>
                    <a:pt x="371" y="691"/>
                  </a:moveTo>
                  <a:lnTo>
                    <a:pt x="371" y="691"/>
                  </a:lnTo>
                  <a:lnTo>
                    <a:pt x="270" y="691"/>
                  </a:lnTo>
                  <a:lnTo>
                    <a:pt x="270" y="592"/>
                  </a:lnTo>
                  <a:lnTo>
                    <a:pt x="371" y="592"/>
                  </a:lnTo>
                  <a:lnTo>
                    <a:pt x="371" y="691"/>
                  </a:lnTo>
                  <a:close/>
                  <a:moveTo>
                    <a:pt x="371" y="559"/>
                  </a:moveTo>
                  <a:lnTo>
                    <a:pt x="371" y="559"/>
                  </a:lnTo>
                  <a:lnTo>
                    <a:pt x="270" y="559"/>
                  </a:lnTo>
                  <a:lnTo>
                    <a:pt x="270" y="460"/>
                  </a:lnTo>
                  <a:lnTo>
                    <a:pt x="371" y="460"/>
                  </a:lnTo>
                  <a:lnTo>
                    <a:pt x="371" y="559"/>
                  </a:lnTo>
                  <a:close/>
                  <a:moveTo>
                    <a:pt x="524" y="962"/>
                  </a:moveTo>
                  <a:lnTo>
                    <a:pt x="524" y="962"/>
                  </a:lnTo>
                  <a:lnTo>
                    <a:pt x="422" y="962"/>
                  </a:lnTo>
                  <a:lnTo>
                    <a:pt x="422" y="863"/>
                  </a:lnTo>
                  <a:lnTo>
                    <a:pt x="524" y="863"/>
                  </a:lnTo>
                  <a:lnTo>
                    <a:pt x="524" y="962"/>
                  </a:lnTo>
                  <a:close/>
                  <a:moveTo>
                    <a:pt x="524" y="830"/>
                  </a:moveTo>
                  <a:lnTo>
                    <a:pt x="524" y="830"/>
                  </a:lnTo>
                  <a:lnTo>
                    <a:pt x="422" y="830"/>
                  </a:lnTo>
                  <a:lnTo>
                    <a:pt x="422" y="731"/>
                  </a:lnTo>
                  <a:lnTo>
                    <a:pt x="524" y="731"/>
                  </a:lnTo>
                  <a:lnTo>
                    <a:pt x="524" y="830"/>
                  </a:lnTo>
                  <a:close/>
                  <a:moveTo>
                    <a:pt x="524" y="691"/>
                  </a:moveTo>
                  <a:lnTo>
                    <a:pt x="524" y="691"/>
                  </a:lnTo>
                  <a:lnTo>
                    <a:pt x="422" y="691"/>
                  </a:lnTo>
                  <a:lnTo>
                    <a:pt x="422" y="592"/>
                  </a:lnTo>
                  <a:lnTo>
                    <a:pt x="524" y="592"/>
                  </a:lnTo>
                  <a:lnTo>
                    <a:pt x="524" y="691"/>
                  </a:lnTo>
                  <a:close/>
                  <a:moveTo>
                    <a:pt x="524" y="559"/>
                  </a:moveTo>
                  <a:lnTo>
                    <a:pt x="524" y="559"/>
                  </a:lnTo>
                  <a:lnTo>
                    <a:pt x="422" y="559"/>
                  </a:lnTo>
                  <a:lnTo>
                    <a:pt x="422" y="460"/>
                  </a:lnTo>
                  <a:lnTo>
                    <a:pt x="524" y="460"/>
                  </a:lnTo>
                  <a:lnTo>
                    <a:pt x="524" y="559"/>
                  </a:lnTo>
                  <a:close/>
                  <a:moveTo>
                    <a:pt x="940" y="938"/>
                  </a:moveTo>
                  <a:lnTo>
                    <a:pt x="940" y="938"/>
                  </a:lnTo>
                  <a:lnTo>
                    <a:pt x="774" y="938"/>
                  </a:lnTo>
                  <a:lnTo>
                    <a:pt x="774" y="776"/>
                  </a:lnTo>
                  <a:lnTo>
                    <a:pt x="940" y="776"/>
                  </a:lnTo>
                  <a:lnTo>
                    <a:pt x="940" y="938"/>
                  </a:lnTo>
                  <a:close/>
                  <a:moveTo>
                    <a:pt x="940" y="723"/>
                  </a:moveTo>
                  <a:lnTo>
                    <a:pt x="940" y="723"/>
                  </a:lnTo>
                  <a:lnTo>
                    <a:pt x="774" y="723"/>
                  </a:lnTo>
                  <a:lnTo>
                    <a:pt x="774" y="561"/>
                  </a:lnTo>
                  <a:lnTo>
                    <a:pt x="940" y="561"/>
                  </a:lnTo>
                  <a:lnTo>
                    <a:pt x="940" y="723"/>
                  </a:lnTo>
                  <a:close/>
                  <a:moveTo>
                    <a:pt x="940" y="496"/>
                  </a:moveTo>
                  <a:lnTo>
                    <a:pt x="940" y="496"/>
                  </a:lnTo>
                  <a:lnTo>
                    <a:pt x="774" y="496"/>
                  </a:lnTo>
                  <a:lnTo>
                    <a:pt x="774" y="334"/>
                  </a:lnTo>
                  <a:lnTo>
                    <a:pt x="940" y="334"/>
                  </a:lnTo>
                  <a:lnTo>
                    <a:pt x="940" y="496"/>
                  </a:lnTo>
                  <a:close/>
                  <a:moveTo>
                    <a:pt x="940" y="281"/>
                  </a:moveTo>
                  <a:lnTo>
                    <a:pt x="940" y="281"/>
                  </a:lnTo>
                  <a:lnTo>
                    <a:pt x="774" y="281"/>
                  </a:lnTo>
                  <a:lnTo>
                    <a:pt x="774" y="119"/>
                  </a:lnTo>
                  <a:lnTo>
                    <a:pt x="940" y="119"/>
                  </a:lnTo>
                  <a:lnTo>
                    <a:pt x="940" y="281"/>
                  </a:lnTo>
                  <a:close/>
                  <a:moveTo>
                    <a:pt x="1163" y="938"/>
                  </a:moveTo>
                  <a:lnTo>
                    <a:pt x="1163" y="938"/>
                  </a:lnTo>
                  <a:lnTo>
                    <a:pt x="997" y="938"/>
                  </a:lnTo>
                  <a:lnTo>
                    <a:pt x="997" y="776"/>
                  </a:lnTo>
                  <a:lnTo>
                    <a:pt x="1163" y="776"/>
                  </a:lnTo>
                  <a:lnTo>
                    <a:pt x="1163" y="938"/>
                  </a:lnTo>
                  <a:close/>
                  <a:moveTo>
                    <a:pt x="1163" y="723"/>
                  </a:moveTo>
                  <a:lnTo>
                    <a:pt x="1163" y="723"/>
                  </a:lnTo>
                  <a:lnTo>
                    <a:pt x="997" y="723"/>
                  </a:lnTo>
                  <a:lnTo>
                    <a:pt x="997" y="561"/>
                  </a:lnTo>
                  <a:lnTo>
                    <a:pt x="1163" y="561"/>
                  </a:lnTo>
                  <a:lnTo>
                    <a:pt x="1163" y="723"/>
                  </a:lnTo>
                  <a:close/>
                  <a:moveTo>
                    <a:pt x="1163" y="496"/>
                  </a:moveTo>
                  <a:lnTo>
                    <a:pt x="1163" y="496"/>
                  </a:lnTo>
                  <a:lnTo>
                    <a:pt x="997" y="496"/>
                  </a:lnTo>
                  <a:lnTo>
                    <a:pt x="997" y="334"/>
                  </a:lnTo>
                  <a:lnTo>
                    <a:pt x="1163" y="334"/>
                  </a:lnTo>
                  <a:lnTo>
                    <a:pt x="1163" y="496"/>
                  </a:lnTo>
                  <a:close/>
                  <a:moveTo>
                    <a:pt x="1163" y="281"/>
                  </a:moveTo>
                  <a:lnTo>
                    <a:pt x="1163" y="281"/>
                  </a:lnTo>
                  <a:lnTo>
                    <a:pt x="997" y="281"/>
                  </a:lnTo>
                  <a:lnTo>
                    <a:pt x="997" y="119"/>
                  </a:lnTo>
                  <a:lnTo>
                    <a:pt x="1163" y="119"/>
                  </a:lnTo>
                  <a:lnTo>
                    <a:pt x="1163" y="281"/>
                  </a:lnTo>
                  <a:close/>
                  <a:moveTo>
                    <a:pt x="1463" y="950"/>
                  </a:moveTo>
                  <a:lnTo>
                    <a:pt x="1463" y="950"/>
                  </a:lnTo>
                  <a:lnTo>
                    <a:pt x="1361" y="950"/>
                  </a:lnTo>
                  <a:lnTo>
                    <a:pt x="1361" y="850"/>
                  </a:lnTo>
                  <a:lnTo>
                    <a:pt x="1463" y="850"/>
                  </a:lnTo>
                  <a:lnTo>
                    <a:pt x="1463" y="950"/>
                  </a:lnTo>
                  <a:close/>
                  <a:moveTo>
                    <a:pt x="1463" y="810"/>
                  </a:moveTo>
                  <a:lnTo>
                    <a:pt x="1463" y="810"/>
                  </a:lnTo>
                  <a:lnTo>
                    <a:pt x="1361" y="810"/>
                  </a:lnTo>
                  <a:lnTo>
                    <a:pt x="1361" y="711"/>
                  </a:lnTo>
                  <a:lnTo>
                    <a:pt x="1463" y="711"/>
                  </a:lnTo>
                  <a:lnTo>
                    <a:pt x="1463" y="810"/>
                  </a:lnTo>
                  <a:close/>
                  <a:moveTo>
                    <a:pt x="1463" y="679"/>
                  </a:moveTo>
                  <a:lnTo>
                    <a:pt x="1463" y="679"/>
                  </a:lnTo>
                  <a:lnTo>
                    <a:pt x="1361" y="679"/>
                  </a:lnTo>
                  <a:lnTo>
                    <a:pt x="1361" y="579"/>
                  </a:lnTo>
                  <a:lnTo>
                    <a:pt x="1463" y="579"/>
                  </a:lnTo>
                  <a:lnTo>
                    <a:pt x="1463" y="679"/>
                  </a:lnTo>
                  <a:close/>
                  <a:moveTo>
                    <a:pt x="1615" y="950"/>
                  </a:moveTo>
                  <a:lnTo>
                    <a:pt x="1615" y="950"/>
                  </a:lnTo>
                  <a:lnTo>
                    <a:pt x="1514" y="950"/>
                  </a:lnTo>
                  <a:lnTo>
                    <a:pt x="1514" y="850"/>
                  </a:lnTo>
                  <a:lnTo>
                    <a:pt x="1615" y="850"/>
                  </a:lnTo>
                  <a:lnTo>
                    <a:pt x="1615" y="950"/>
                  </a:lnTo>
                  <a:close/>
                  <a:moveTo>
                    <a:pt x="1615" y="810"/>
                  </a:moveTo>
                  <a:lnTo>
                    <a:pt x="1615" y="810"/>
                  </a:lnTo>
                  <a:lnTo>
                    <a:pt x="1514" y="810"/>
                  </a:lnTo>
                  <a:lnTo>
                    <a:pt x="1514" y="711"/>
                  </a:lnTo>
                  <a:lnTo>
                    <a:pt x="1615" y="711"/>
                  </a:lnTo>
                  <a:lnTo>
                    <a:pt x="1615" y="810"/>
                  </a:lnTo>
                  <a:close/>
                  <a:moveTo>
                    <a:pt x="1615" y="679"/>
                  </a:moveTo>
                  <a:lnTo>
                    <a:pt x="1615" y="679"/>
                  </a:lnTo>
                  <a:lnTo>
                    <a:pt x="1514" y="679"/>
                  </a:lnTo>
                  <a:lnTo>
                    <a:pt x="1514" y="579"/>
                  </a:lnTo>
                  <a:lnTo>
                    <a:pt x="1615" y="579"/>
                  </a:lnTo>
                  <a:lnTo>
                    <a:pt x="1615" y="6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359" tIns="45679" rIns="91359" bIns="45679" numCol="1" anchor="t" anchorCtr="0" compatLnSpc="1"/>
            <a:lstStyle/>
            <a:p>
              <a:endParaRPr lang="zh-CN" altLang="en-US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5" name="Freeform 12"/>
          <p:cNvSpPr/>
          <p:nvPr/>
        </p:nvSpPr>
        <p:spPr bwMode="auto">
          <a:xfrm>
            <a:off x="4212342" y="2527212"/>
            <a:ext cx="582976" cy="583339"/>
          </a:xfrm>
          <a:custGeom>
            <a:avLst/>
            <a:gdLst>
              <a:gd name="T0" fmla="*/ 269 w 653"/>
              <a:gd name="T1" fmla="*/ 653 h 653"/>
              <a:gd name="T2" fmla="*/ 269 w 653"/>
              <a:gd name="T3" fmla="*/ 382 h 653"/>
              <a:gd name="T4" fmla="*/ 0 w 653"/>
              <a:gd name="T5" fmla="*/ 382 h 653"/>
              <a:gd name="T6" fmla="*/ 0 w 653"/>
              <a:gd name="T7" fmla="*/ 269 h 653"/>
              <a:gd name="T8" fmla="*/ 269 w 653"/>
              <a:gd name="T9" fmla="*/ 269 h 653"/>
              <a:gd name="T10" fmla="*/ 269 w 653"/>
              <a:gd name="T11" fmla="*/ 0 h 653"/>
              <a:gd name="T12" fmla="*/ 384 w 653"/>
              <a:gd name="T13" fmla="*/ 0 h 653"/>
              <a:gd name="T14" fmla="*/ 384 w 653"/>
              <a:gd name="T15" fmla="*/ 269 h 653"/>
              <a:gd name="T16" fmla="*/ 653 w 653"/>
              <a:gd name="T17" fmla="*/ 269 h 653"/>
              <a:gd name="T18" fmla="*/ 653 w 653"/>
              <a:gd name="T19" fmla="*/ 382 h 653"/>
              <a:gd name="T20" fmla="*/ 384 w 653"/>
              <a:gd name="T21" fmla="*/ 382 h 653"/>
              <a:gd name="T22" fmla="*/ 384 w 653"/>
              <a:gd name="T23" fmla="*/ 653 h 653"/>
              <a:gd name="T24" fmla="*/ 269 w 653"/>
              <a:gd name="T25" fmla="*/ 653 h 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53" h="653">
                <a:moveTo>
                  <a:pt x="269" y="653"/>
                </a:moveTo>
                <a:lnTo>
                  <a:pt x="269" y="382"/>
                </a:lnTo>
                <a:lnTo>
                  <a:pt x="0" y="382"/>
                </a:lnTo>
                <a:lnTo>
                  <a:pt x="0" y="269"/>
                </a:lnTo>
                <a:lnTo>
                  <a:pt x="269" y="269"/>
                </a:lnTo>
                <a:lnTo>
                  <a:pt x="269" y="0"/>
                </a:lnTo>
                <a:lnTo>
                  <a:pt x="384" y="0"/>
                </a:lnTo>
                <a:lnTo>
                  <a:pt x="384" y="269"/>
                </a:lnTo>
                <a:lnTo>
                  <a:pt x="653" y="269"/>
                </a:lnTo>
                <a:lnTo>
                  <a:pt x="653" y="382"/>
                </a:lnTo>
                <a:lnTo>
                  <a:pt x="384" y="382"/>
                </a:lnTo>
                <a:lnTo>
                  <a:pt x="384" y="653"/>
                </a:lnTo>
                <a:lnTo>
                  <a:pt x="269" y="65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359" tIns="45679" rIns="91359" bIns="45679" numCol="1" anchor="t" anchorCtr="0" compatLnSpc="1"/>
          <a:lstStyle/>
          <a:p>
            <a:endParaRPr lang="zh-CN" altLang="en-US">
              <a:solidFill>
                <a:srgbClr val="404652"/>
              </a:solidFill>
              <a:cs typeface="+mn-ea"/>
              <a:sym typeface="+mn-lt"/>
            </a:endParaRPr>
          </a:p>
        </p:txBody>
      </p:sp>
      <p:sp>
        <p:nvSpPr>
          <p:cNvPr id="256" name="Freeform 13"/>
          <p:cNvSpPr/>
          <p:nvPr/>
        </p:nvSpPr>
        <p:spPr bwMode="auto">
          <a:xfrm>
            <a:off x="7528132" y="2527212"/>
            <a:ext cx="582976" cy="583339"/>
          </a:xfrm>
          <a:custGeom>
            <a:avLst/>
            <a:gdLst>
              <a:gd name="T0" fmla="*/ 269 w 653"/>
              <a:gd name="T1" fmla="*/ 653 h 653"/>
              <a:gd name="T2" fmla="*/ 269 w 653"/>
              <a:gd name="T3" fmla="*/ 382 h 653"/>
              <a:gd name="T4" fmla="*/ 0 w 653"/>
              <a:gd name="T5" fmla="*/ 382 h 653"/>
              <a:gd name="T6" fmla="*/ 0 w 653"/>
              <a:gd name="T7" fmla="*/ 269 h 653"/>
              <a:gd name="T8" fmla="*/ 269 w 653"/>
              <a:gd name="T9" fmla="*/ 269 h 653"/>
              <a:gd name="T10" fmla="*/ 269 w 653"/>
              <a:gd name="T11" fmla="*/ 0 h 653"/>
              <a:gd name="T12" fmla="*/ 384 w 653"/>
              <a:gd name="T13" fmla="*/ 0 h 653"/>
              <a:gd name="T14" fmla="*/ 384 w 653"/>
              <a:gd name="T15" fmla="*/ 269 h 653"/>
              <a:gd name="T16" fmla="*/ 653 w 653"/>
              <a:gd name="T17" fmla="*/ 269 h 653"/>
              <a:gd name="T18" fmla="*/ 653 w 653"/>
              <a:gd name="T19" fmla="*/ 382 h 653"/>
              <a:gd name="T20" fmla="*/ 384 w 653"/>
              <a:gd name="T21" fmla="*/ 382 h 653"/>
              <a:gd name="T22" fmla="*/ 384 w 653"/>
              <a:gd name="T23" fmla="*/ 653 h 653"/>
              <a:gd name="T24" fmla="*/ 269 w 653"/>
              <a:gd name="T25" fmla="*/ 653 h 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53" h="653">
                <a:moveTo>
                  <a:pt x="269" y="653"/>
                </a:moveTo>
                <a:lnTo>
                  <a:pt x="269" y="382"/>
                </a:lnTo>
                <a:lnTo>
                  <a:pt x="0" y="382"/>
                </a:lnTo>
                <a:lnTo>
                  <a:pt x="0" y="269"/>
                </a:lnTo>
                <a:lnTo>
                  <a:pt x="269" y="269"/>
                </a:lnTo>
                <a:lnTo>
                  <a:pt x="269" y="0"/>
                </a:lnTo>
                <a:lnTo>
                  <a:pt x="384" y="0"/>
                </a:lnTo>
                <a:lnTo>
                  <a:pt x="384" y="269"/>
                </a:lnTo>
                <a:lnTo>
                  <a:pt x="653" y="269"/>
                </a:lnTo>
                <a:lnTo>
                  <a:pt x="653" y="382"/>
                </a:lnTo>
                <a:lnTo>
                  <a:pt x="384" y="382"/>
                </a:lnTo>
                <a:lnTo>
                  <a:pt x="384" y="653"/>
                </a:lnTo>
                <a:lnTo>
                  <a:pt x="269" y="65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359" tIns="45679" rIns="91359" bIns="45679" numCol="1" anchor="t" anchorCtr="0" compatLnSpc="1"/>
          <a:lstStyle/>
          <a:p>
            <a:endParaRPr lang="zh-CN" altLang="en-US">
              <a:solidFill>
                <a:srgbClr val="404652"/>
              </a:solidFill>
              <a:cs typeface="+mn-ea"/>
              <a:sym typeface="+mn-lt"/>
            </a:endParaRPr>
          </a:p>
        </p:txBody>
      </p:sp>
      <p:sp>
        <p:nvSpPr>
          <p:cNvPr id="257" name="TextBox 256"/>
          <p:cNvSpPr txBox="1"/>
          <p:nvPr/>
        </p:nvSpPr>
        <p:spPr>
          <a:xfrm>
            <a:off x="1977251" y="3983525"/>
            <a:ext cx="16615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404652"/>
                </a:solidFill>
                <a:cs typeface="+mn-ea"/>
                <a:sym typeface="+mn-lt"/>
              </a:rPr>
              <a:t>后端管理系统</a:t>
            </a:r>
            <a:endParaRPr lang="zh-CN" altLang="en-US" sz="2000" b="1" dirty="0">
              <a:solidFill>
                <a:srgbClr val="404652"/>
              </a:solidFill>
              <a:cs typeface="+mn-ea"/>
              <a:sym typeface="+mn-lt"/>
            </a:endParaRPr>
          </a:p>
        </p:txBody>
      </p:sp>
      <p:sp>
        <p:nvSpPr>
          <p:cNvPr id="258" name="TextBox 257"/>
          <p:cNvSpPr txBox="1"/>
          <p:nvPr/>
        </p:nvSpPr>
        <p:spPr>
          <a:xfrm>
            <a:off x="5221871" y="3983525"/>
            <a:ext cx="166159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404652"/>
                </a:solidFill>
                <a:cs typeface="+mn-ea"/>
                <a:sym typeface="+mn-lt"/>
              </a:rPr>
              <a:t>手机端</a:t>
            </a:r>
            <a:endParaRPr lang="zh-CN" altLang="en-US" sz="2000" b="1" dirty="0" smtClean="0">
              <a:solidFill>
                <a:srgbClr val="404652"/>
              </a:solidFill>
              <a:cs typeface="+mn-ea"/>
              <a:sym typeface="+mn-lt"/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8624959" y="3983525"/>
            <a:ext cx="16615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404652"/>
                </a:solidFill>
                <a:cs typeface="+mn-ea"/>
                <a:sym typeface="+mn-lt"/>
              </a:rPr>
              <a:t>前端</a:t>
            </a:r>
            <a:r>
              <a:rPr lang="en-US" altLang="zh-CN" sz="2000" b="1" dirty="0" smtClean="0">
                <a:solidFill>
                  <a:srgbClr val="404652"/>
                </a:solidFill>
                <a:cs typeface="+mn-ea"/>
                <a:sym typeface="+mn-lt"/>
              </a:rPr>
              <a:t>PC</a:t>
            </a:r>
            <a:r>
              <a:rPr lang="zh-CN" altLang="en-US" sz="2000" b="1" dirty="0" smtClean="0">
                <a:solidFill>
                  <a:srgbClr val="404652"/>
                </a:solidFill>
                <a:cs typeface="+mn-ea"/>
                <a:sym typeface="+mn-lt"/>
              </a:rPr>
              <a:t>展示客户端</a:t>
            </a:r>
            <a:endParaRPr lang="zh-CN" altLang="en-US" sz="2000" b="1" dirty="0">
              <a:solidFill>
                <a:srgbClr val="404652"/>
              </a:solidFill>
              <a:cs typeface="+mn-ea"/>
              <a:sym typeface="+mn-lt"/>
            </a:endParaRPr>
          </a:p>
        </p:txBody>
      </p:sp>
      <p:sp>
        <p:nvSpPr>
          <p:cNvPr id="264" name="TextBox 59"/>
          <p:cNvSpPr txBox="1"/>
          <p:nvPr/>
        </p:nvSpPr>
        <p:spPr>
          <a:xfrm>
            <a:off x="850387" y="5431161"/>
            <a:ext cx="10376578" cy="10147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just">
              <a:lnSpc>
                <a:spcPts val="1800"/>
              </a:lnSpc>
            </a:pPr>
            <a:r>
              <a:rPr lang="zh-CN" altLang="en-US" sz="1300" dirty="0" smtClean="0">
                <a:solidFill>
                  <a:srgbClr val="404652"/>
                </a:solidFill>
                <a:latin typeface="+mn-lt"/>
                <a:cs typeface="+mn-ea"/>
                <a:sym typeface="+mn-lt"/>
              </a:rPr>
              <a:t>法人管理系统主要包含三个子系统：</a:t>
            </a:r>
            <a:endParaRPr lang="zh-CN" altLang="en-US" sz="1300" dirty="0" smtClean="0">
              <a:solidFill>
                <a:srgbClr val="404652"/>
              </a:solidFill>
              <a:latin typeface="+mn-lt"/>
              <a:cs typeface="+mn-ea"/>
              <a:sym typeface="+mn-lt"/>
            </a:endParaRPr>
          </a:p>
          <a:p>
            <a:pPr algn="just">
              <a:lnSpc>
                <a:spcPts val="1800"/>
              </a:lnSpc>
            </a:pPr>
            <a:r>
              <a:rPr lang="en-US" altLang="zh-CN" sz="1300" dirty="0" smtClean="0">
                <a:solidFill>
                  <a:srgbClr val="404652"/>
                </a:solidFill>
                <a:latin typeface="+mn-lt"/>
                <a:cs typeface="+mn-ea"/>
                <a:sym typeface="+mn-lt"/>
              </a:rPr>
              <a:t>1</a:t>
            </a:r>
            <a:r>
              <a:rPr lang="zh-CN" altLang="en-US" sz="1300" dirty="0" smtClean="0">
                <a:solidFill>
                  <a:srgbClr val="404652"/>
                </a:solidFill>
                <a:latin typeface="+mn-lt"/>
                <a:cs typeface="+mn-ea"/>
                <a:sym typeface="+mn-lt"/>
              </a:rPr>
              <a:t>、后端管理系统，主要负责法人管理系统中信息的增、删、改、查，以及与各个业务系统和外部系统的对接功能；</a:t>
            </a:r>
            <a:endParaRPr lang="zh-CN" altLang="en-US" sz="1300" dirty="0" smtClean="0">
              <a:solidFill>
                <a:srgbClr val="404652"/>
              </a:solidFill>
              <a:latin typeface="+mn-lt"/>
              <a:cs typeface="+mn-ea"/>
              <a:sym typeface="+mn-lt"/>
            </a:endParaRPr>
          </a:p>
          <a:p>
            <a:pPr algn="just">
              <a:lnSpc>
                <a:spcPts val="1800"/>
              </a:lnSpc>
            </a:pPr>
            <a:r>
              <a:rPr lang="en-US" altLang="zh-CN" sz="1300" dirty="0" smtClean="0">
                <a:solidFill>
                  <a:srgbClr val="404652"/>
                </a:solidFill>
                <a:latin typeface="+mn-lt"/>
                <a:cs typeface="+mn-ea"/>
                <a:sym typeface="+mn-lt"/>
              </a:rPr>
              <a:t>2</a:t>
            </a:r>
            <a:r>
              <a:rPr lang="zh-CN" altLang="en-US" sz="1300" dirty="0" smtClean="0">
                <a:solidFill>
                  <a:srgbClr val="404652"/>
                </a:solidFill>
                <a:latin typeface="+mn-lt"/>
                <a:cs typeface="+mn-ea"/>
                <a:sym typeface="+mn-lt"/>
              </a:rPr>
              <a:t>、前端</a:t>
            </a:r>
            <a:r>
              <a:rPr lang="en-US" altLang="zh-CN" sz="1300" dirty="0" smtClean="0">
                <a:solidFill>
                  <a:srgbClr val="404652"/>
                </a:solidFill>
                <a:latin typeface="+mn-lt"/>
                <a:cs typeface="+mn-ea"/>
                <a:sym typeface="+mn-lt"/>
              </a:rPr>
              <a:t>PC</a:t>
            </a:r>
            <a:r>
              <a:rPr lang="zh-CN" altLang="en-US" sz="1300" dirty="0" smtClean="0">
                <a:solidFill>
                  <a:srgbClr val="404652"/>
                </a:solidFill>
                <a:latin typeface="+mn-lt"/>
                <a:cs typeface="+mn-ea"/>
                <a:sym typeface="+mn-lt"/>
              </a:rPr>
              <a:t>展示系统，主要面向广大的利用人员，可以在系统上进行法人信息的查询和展示；</a:t>
            </a:r>
            <a:endParaRPr lang="zh-CN" altLang="en-US" sz="1300" dirty="0" smtClean="0">
              <a:solidFill>
                <a:srgbClr val="404652"/>
              </a:solidFill>
              <a:latin typeface="+mn-lt"/>
              <a:cs typeface="+mn-ea"/>
              <a:sym typeface="+mn-lt"/>
            </a:endParaRPr>
          </a:p>
          <a:p>
            <a:pPr algn="just">
              <a:lnSpc>
                <a:spcPts val="1800"/>
              </a:lnSpc>
            </a:pPr>
            <a:r>
              <a:rPr lang="en-US" altLang="zh-CN" sz="1300" dirty="0" smtClean="0">
                <a:solidFill>
                  <a:srgbClr val="404652"/>
                </a:solidFill>
                <a:latin typeface="+mn-lt"/>
                <a:cs typeface="+mn-ea"/>
                <a:sym typeface="+mn-lt"/>
              </a:rPr>
              <a:t>3</a:t>
            </a:r>
            <a:r>
              <a:rPr lang="zh-CN" altLang="en-US" sz="1300" dirty="0" smtClean="0">
                <a:solidFill>
                  <a:srgbClr val="404652"/>
                </a:solidFill>
                <a:latin typeface="+mn-lt"/>
                <a:cs typeface="+mn-ea"/>
                <a:sym typeface="+mn-lt"/>
              </a:rPr>
              <a:t>、手机端是法人信息利用的另一个入口，前期规划主要</a:t>
            </a:r>
            <a:r>
              <a:rPr lang="en-US" altLang="zh-CN" sz="1300" dirty="0" smtClean="0">
                <a:solidFill>
                  <a:srgbClr val="404652"/>
                </a:solidFill>
                <a:latin typeface="+mn-lt"/>
                <a:cs typeface="+mn-ea"/>
                <a:sym typeface="+mn-lt"/>
              </a:rPr>
              <a:t>h5</a:t>
            </a:r>
            <a:r>
              <a:rPr lang="zh-CN" altLang="en-US" sz="1300" dirty="0" smtClean="0">
                <a:solidFill>
                  <a:srgbClr val="404652"/>
                </a:solidFill>
                <a:latin typeface="+mn-lt"/>
                <a:cs typeface="+mn-ea"/>
                <a:sym typeface="+mn-lt"/>
              </a:rPr>
              <a:t>形式，后期可以扩展为微信企业号、小程序、以及独立的</a:t>
            </a:r>
            <a:r>
              <a:rPr lang="en-US" altLang="zh-CN" sz="1300" dirty="0" smtClean="0">
                <a:solidFill>
                  <a:srgbClr val="404652"/>
                </a:solidFill>
                <a:latin typeface="+mn-lt"/>
                <a:cs typeface="+mn-ea"/>
                <a:sym typeface="+mn-lt"/>
              </a:rPr>
              <a:t>app</a:t>
            </a:r>
            <a:r>
              <a:rPr lang="zh-CN" altLang="en-US" sz="1300" dirty="0" smtClean="0">
                <a:solidFill>
                  <a:srgbClr val="404652"/>
                </a:solidFill>
                <a:latin typeface="+mn-lt"/>
                <a:cs typeface="+mn-ea"/>
                <a:sym typeface="+mn-lt"/>
              </a:rPr>
              <a:t>方式；</a:t>
            </a:r>
            <a:endParaRPr lang="zh-CN" altLang="en-US" sz="1300" dirty="0" smtClean="0">
              <a:solidFill>
                <a:srgbClr val="404652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265" name="矩形 264"/>
          <p:cNvSpPr/>
          <p:nvPr/>
        </p:nvSpPr>
        <p:spPr>
          <a:xfrm>
            <a:off x="850387" y="5064070"/>
            <a:ext cx="109982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id-ID" b="1" dirty="0">
                <a:solidFill>
                  <a:srgbClr val="404652"/>
                </a:solidFill>
                <a:cs typeface="+mn-ea"/>
                <a:sym typeface="+mn-lt"/>
              </a:rPr>
              <a:t>法人系统</a:t>
            </a:r>
            <a:endParaRPr lang="zh-CN" altLang="id-ID" b="1" dirty="0">
              <a:solidFill>
                <a:srgbClr val="404652"/>
              </a:solidFill>
              <a:cs typeface="+mn-ea"/>
              <a:sym typeface="+mn-lt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5184294" y="414326"/>
            <a:ext cx="181102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195" b="1" dirty="0" smtClean="0">
                <a:solidFill>
                  <a:srgbClr val="404652"/>
                </a:solidFill>
                <a:cs typeface="+mn-ea"/>
                <a:sym typeface="+mn-lt"/>
              </a:rPr>
              <a:t>系统构成</a:t>
            </a:r>
            <a:endParaRPr lang="zh-CN" altLang="en-US" sz="3195" b="1" dirty="0" smtClean="0">
              <a:solidFill>
                <a:srgbClr val="404652"/>
              </a:solidFill>
              <a:cs typeface="+mn-ea"/>
              <a:sym typeface="+mn-lt"/>
            </a:endParaRPr>
          </a:p>
        </p:txBody>
      </p:sp>
      <p:grpSp>
        <p:nvGrpSpPr>
          <p:cNvPr id="227" name="组合 226"/>
          <p:cNvGrpSpPr/>
          <p:nvPr/>
        </p:nvGrpSpPr>
        <p:grpSpPr>
          <a:xfrm>
            <a:off x="3499816" y="1025823"/>
            <a:ext cx="5179985" cy="201923"/>
            <a:chOff x="3502918" y="1023693"/>
            <a:chExt cx="5184576" cy="202102"/>
          </a:xfrm>
        </p:grpSpPr>
        <p:grpSp>
          <p:nvGrpSpPr>
            <p:cNvPr id="228" name="组合 227"/>
            <p:cNvGrpSpPr/>
            <p:nvPr/>
          </p:nvGrpSpPr>
          <p:grpSpPr>
            <a:xfrm>
              <a:off x="5195252" y="1023693"/>
              <a:ext cx="1799908" cy="202102"/>
              <a:chOff x="4655046" y="2852936"/>
              <a:chExt cx="1923894" cy="216024"/>
            </a:xfrm>
            <a:solidFill>
              <a:srgbClr val="A5A5A5"/>
            </a:solidFill>
          </p:grpSpPr>
          <p:sp>
            <p:nvSpPr>
              <p:cNvPr id="232" name="五角星 231"/>
              <p:cNvSpPr/>
              <p:nvPr/>
            </p:nvSpPr>
            <p:spPr>
              <a:xfrm>
                <a:off x="4655046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3" name="五角星 232"/>
              <p:cNvSpPr/>
              <p:nvPr/>
            </p:nvSpPr>
            <p:spPr>
              <a:xfrm>
                <a:off x="5082014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4" name="五角星 233"/>
              <p:cNvSpPr/>
              <p:nvPr/>
            </p:nvSpPr>
            <p:spPr>
              <a:xfrm>
                <a:off x="5508981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5" name="五角星 234"/>
              <p:cNvSpPr/>
              <p:nvPr/>
            </p:nvSpPr>
            <p:spPr>
              <a:xfrm>
                <a:off x="5935948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6" name="五角星 235"/>
              <p:cNvSpPr/>
              <p:nvPr/>
            </p:nvSpPr>
            <p:spPr>
              <a:xfrm>
                <a:off x="6362916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29" name="组合 228"/>
            <p:cNvGrpSpPr/>
            <p:nvPr/>
          </p:nvGrpSpPr>
          <p:grpSpPr>
            <a:xfrm>
              <a:off x="3502918" y="1124744"/>
              <a:ext cx="5184576" cy="0"/>
              <a:chOff x="3502918" y="1793734"/>
              <a:chExt cx="5184576" cy="0"/>
            </a:xfrm>
          </p:grpSpPr>
          <p:cxnSp>
            <p:nvCxnSpPr>
              <p:cNvPr id="230" name="直接连接符 229"/>
              <p:cNvCxnSpPr/>
              <p:nvPr/>
            </p:nvCxnSpPr>
            <p:spPr>
              <a:xfrm>
                <a:off x="7110869" y="1793734"/>
                <a:ext cx="1576625" cy="0"/>
              </a:xfrm>
              <a:prstGeom prst="line">
                <a:avLst/>
              </a:prstGeom>
              <a:ln>
                <a:solidFill>
                  <a:srgbClr val="A5A5A5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直接连接符 230"/>
              <p:cNvCxnSpPr/>
              <p:nvPr/>
            </p:nvCxnSpPr>
            <p:spPr>
              <a:xfrm>
                <a:off x="3502918" y="1793734"/>
                <a:ext cx="1576625" cy="0"/>
              </a:xfrm>
              <a:prstGeom prst="line">
                <a:avLst/>
              </a:prstGeom>
              <a:ln>
                <a:solidFill>
                  <a:srgbClr val="A5A5A5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0" bldLvl="0" animBg="1"/>
      <p:bldP spid="256" grpId="0" bldLvl="0" animBg="1"/>
      <p:bldP spid="257" grpId="0"/>
      <p:bldP spid="258" grpId="0"/>
      <p:bldP spid="261" grpId="0"/>
      <p:bldP spid="264" grpId="0"/>
      <p:bldP spid="265" grpId="0"/>
      <p:bldP spid="2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Rectangle 19"/>
          <p:cNvSpPr txBox="1"/>
          <p:nvPr/>
        </p:nvSpPr>
        <p:spPr>
          <a:xfrm>
            <a:off x="244647" y="214761"/>
            <a:ext cx="2667759" cy="3708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1600" b="1">
                <a:solidFill>
                  <a:srgbClr val="404652"/>
                </a:solidFill>
              </a:defRPr>
            </a:lvl1pPr>
          </a:lstStyle>
          <a:p>
            <a:r>
              <a:t>登录页面</a:t>
            </a:r>
          </a:p>
        </p:txBody>
      </p:sp>
      <p:sp>
        <p:nvSpPr>
          <p:cNvPr id="657" name="TextBox 250"/>
          <p:cNvSpPr txBox="1"/>
          <p:nvPr/>
        </p:nvSpPr>
        <p:spPr>
          <a:xfrm>
            <a:off x="259510" y="601509"/>
            <a:ext cx="11660280" cy="34734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ts val="2000"/>
              </a:lnSpc>
              <a:defRPr sz="1200">
                <a:solidFill>
                  <a:srgbClr val="404652"/>
                </a:solidFill>
              </a:defRPr>
            </a:lvl1pPr>
          </a:lstStyle>
          <a:p>
            <a:r>
              <a:t>用户账号是通过第三方的HR系统通过接口的方式同步过来</a:t>
            </a:r>
            <a:r>
              <a:rPr lang="zh-CN"/>
              <a:t>，内部人员可通过单点方式进行登录</a:t>
            </a:r>
            <a:r>
              <a:t>；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5715"/>
            <a:ext cx="12179300" cy="57416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7" grpId="2" animBg="1" advAuto="0"/>
      <p:bldP spid="656" grpId="1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Rectangle 19"/>
          <p:cNvSpPr txBox="1"/>
          <p:nvPr/>
        </p:nvSpPr>
        <p:spPr>
          <a:xfrm>
            <a:off x="244647" y="214761"/>
            <a:ext cx="2667759" cy="370841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1600" b="1">
                <a:solidFill>
                  <a:srgbClr val="404652"/>
                </a:solidFill>
              </a:defRPr>
            </a:lvl1pPr>
          </a:lstStyle>
          <a:p>
            <a:r>
              <a:t>系统首页</a:t>
            </a:r>
          </a:p>
        </p:txBody>
      </p:sp>
      <p:sp>
        <p:nvSpPr>
          <p:cNvPr id="661" name="TextBox 250"/>
          <p:cNvSpPr txBox="1"/>
          <p:nvPr/>
        </p:nvSpPr>
        <p:spPr>
          <a:xfrm>
            <a:off x="259510" y="601509"/>
            <a:ext cx="11660280" cy="34734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ts val="2000"/>
              </a:lnSpc>
              <a:defRPr sz="1200">
                <a:solidFill>
                  <a:srgbClr val="404652"/>
                </a:solidFill>
              </a:defRPr>
            </a:lvl1pPr>
          </a:lstStyle>
          <a:p>
            <a:r>
              <a:t>系统首页中聚合了一些常用功能，如：消息提醒、待办事项、综合查询等</a:t>
            </a:r>
            <a:r>
              <a:rPr lang="en-US"/>
              <a:t>,</a:t>
            </a:r>
            <a:r>
              <a:rPr lang="zh-CN" altLang="en-US"/>
              <a:t>后期会根据具体需求进行首页模块的调整设计；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87780"/>
            <a:ext cx="12179300" cy="55740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0" grpId="1" animBg="1" advAuto="0"/>
      <p:bldP spid="661" grpId="2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Rectangle 19"/>
          <p:cNvSpPr txBox="1"/>
          <p:nvPr/>
        </p:nvSpPr>
        <p:spPr>
          <a:xfrm>
            <a:off x="244647" y="214761"/>
            <a:ext cx="2667759" cy="3371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1600" b="1">
                <a:solidFill>
                  <a:srgbClr val="404652"/>
                </a:solidFill>
              </a:defRPr>
            </a:lvl1pPr>
          </a:lstStyle>
          <a:p>
            <a:r>
              <a:rPr lang="zh-CN"/>
              <a:t>企业列表接口</a:t>
            </a:r>
            <a:endParaRPr lang="zh-CN"/>
          </a:p>
        </p:txBody>
      </p:sp>
      <p:sp>
        <p:nvSpPr>
          <p:cNvPr id="713" name="TextBox 250"/>
          <p:cNvSpPr txBox="1"/>
          <p:nvPr/>
        </p:nvSpPr>
        <p:spPr>
          <a:xfrm>
            <a:off x="259510" y="601509"/>
            <a:ext cx="11660280" cy="34734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ts val="2000"/>
              </a:lnSpc>
              <a:defRPr sz="1200">
                <a:solidFill>
                  <a:srgbClr val="404652"/>
                </a:solidFill>
              </a:defRPr>
            </a:lvl1pPr>
          </a:lstStyle>
          <a:p>
            <a:r>
              <a:rPr lang="zh-CN"/>
              <a:t>这里面的信息会通过接口的方式，将初始化数据导入到系统中，同样也提供了增删改查的功能用于系统基本信息的维护</a:t>
            </a:r>
            <a:endParaRPr 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43355"/>
            <a:ext cx="12179300" cy="5406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2" grpId="1" animBg="1" advAuto="0"/>
      <p:bldP spid="713" grpId="2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Rectangle 19"/>
          <p:cNvSpPr txBox="1"/>
          <p:nvPr/>
        </p:nvSpPr>
        <p:spPr>
          <a:xfrm>
            <a:off x="244647" y="214761"/>
            <a:ext cx="2667759" cy="3371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1600" b="1">
                <a:solidFill>
                  <a:srgbClr val="404652"/>
                </a:solidFill>
              </a:defRPr>
            </a:lvl1pPr>
          </a:lstStyle>
          <a:p>
            <a:r>
              <a:rPr lang="zh-CN"/>
              <a:t>营业执照信息</a:t>
            </a:r>
            <a:endParaRPr lang="zh-CN"/>
          </a:p>
        </p:txBody>
      </p:sp>
      <p:sp>
        <p:nvSpPr>
          <p:cNvPr id="717" name="TextBox 250"/>
          <p:cNvSpPr txBox="1"/>
          <p:nvPr/>
        </p:nvSpPr>
        <p:spPr>
          <a:xfrm>
            <a:off x="259510" y="601509"/>
            <a:ext cx="11660280" cy="6038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ts val="2000"/>
              </a:lnSpc>
              <a:defRPr sz="1200">
                <a:solidFill>
                  <a:srgbClr val="404652"/>
                </a:solidFill>
              </a:defRPr>
            </a:lvl1pPr>
          </a:lstStyle>
          <a:p>
            <a:r>
              <a:t>该模块提供了</a:t>
            </a:r>
            <a:r>
              <a:rPr lang="zh-CN"/>
              <a:t>饮野执照</a:t>
            </a:r>
            <a:r>
              <a:t>信息的新增、修改等功能</a:t>
            </a:r>
            <a:r>
              <a:rPr lang="zh-CN"/>
              <a:t>，主要修改操作其实是在业务系统，业务系统通过接口方式修改，自动更新修改信息到法人系统，并形成修改记录等信息，便于对营业执照信息的历史变更的全生命周期的追踪；</a:t>
            </a:r>
            <a:endParaRPr 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66825"/>
            <a:ext cx="12179300" cy="5615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6" grpId="1" animBg="1" advAuto="0"/>
      <p:bldP spid="717" grpId="2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圆角矩形 65"/>
          <p:cNvSpPr/>
          <p:nvPr/>
        </p:nvSpPr>
        <p:spPr>
          <a:xfrm>
            <a:off x="9020858" y="2254414"/>
            <a:ext cx="1661724" cy="2160241"/>
          </a:xfrm>
          <a:prstGeom prst="roundRect">
            <a:avLst>
              <a:gd name="adj" fmla="val 3460"/>
            </a:avLst>
          </a:prstGeom>
          <a:solidFill>
            <a:srgbClr val="0266B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2" name="圆角矩形 17"/>
          <p:cNvSpPr/>
          <p:nvPr/>
        </p:nvSpPr>
        <p:spPr>
          <a:xfrm>
            <a:off x="1522433" y="2254414"/>
            <a:ext cx="1661724" cy="2160241"/>
          </a:xfrm>
          <a:prstGeom prst="roundRect">
            <a:avLst>
              <a:gd name="adj" fmla="val 3460"/>
            </a:avLst>
          </a:prstGeom>
          <a:solidFill>
            <a:srgbClr val="0266B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3" name="圆角矩形 66"/>
          <p:cNvSpPr/>
          <p:nvPr/>
        </p:nvSpPr>
        <p:spPr>
          <a:xfrm>
            <a:off x="4042834" y="2254414"/>
            <a:ext cx="1661724" cy="2160241"/>
          </a:xfrm>
          <a:prstGeom prst="roundRect">
            <a:avLst>
              <a:gd name="adj" fmla="val 3460"/>
            </a:avLst>
          </a:prstGeom>
          <a:solidFill>
            <a:srgbClr val="0266B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5" name="圆角矩形 70"/>
          <p:cNvSpPr/>
          <p:nvPr/>
        </p:nvSpPr>
        <p:spPr>
          <a:xfrm>
            <a:off x="6500455" y="2254414"/>
            <a:ext cx="1661724" cy="2160241"/>
          </a:xfrm>
          <a:prstGeom prst="roundRect">
            <a:avLst>
              <a:gd name="adj" fmla="val 3460"/>
            </a:avLst>
          </a:prstGeom>
          <a:solidFill>
            <a:srgbClr val="0266B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6" name="TextBox 1"/>
          <p:cNvSpPr txBox="1"/>
          <p:nvPr/>
        </p:nvSpPr>
        <p:spPr>
          <a:xfrm>
            <a:off x="5636735" y="411653"/>
            <a:ext cx="916941" cy="662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defRPr sz="3200" b="1">
                <a:solidFill>
                  <a:srgbClr val="404652"/>
                </a:solidFill>
              </a:defRPr>
            </a:lvl1pPr>
          </a:lstStyle>
          <a:p>
            <a:r>
              <a:t>目录</a:t>
            </a:r>
          </a:p>
        </p:txBody>
      </p:sp>
      <p:grpSp>
        <p:nvGrpSpPr>
          <p:cNvPr id="46" name="组合 4"/>
          <p:cNvGrpSpPr/>
          <p:nvPr/>
        </p:nvGrpSpPr>
        <p:grpSpPr>
          <a:xfrm>
            <a:off x="3502917" y="1023693"/>
            <a:ext cx="5184578" cy="202103"/>
            <a:chOff x="0" y="0"/>
            <a:chExt cx="5184576" cy="202102"/>
          </a:xfrm>
        </p:grpSpPr>
        <p:grpSp>
          <p:nvGrpSpPr>
            <p:cNvPr id="42" name="组合 5"/>
            <p:cNvGrpSpPr/>
            <p:nvPr/>
          </p:nvGrpSpPr>
          <p:grpSpPr>
            <a:xfrm>
              <a:off x="1692334" y="0"/>
              <a:ext cx="1799909" cy="202103"/>
              <a:chOff x="5200" y="0"/>
              <a:chExt cx="1799907" cy="202102"/>
            </a:xfrm>
          </p:grpSpPr>
          <p:sp>
            <p:nvSpPr>
              <p:cNvPr id="37" name="五角星 2"/>
              <p:cNvSpPr/>
              <p:nvPr/>
            </p:nvSpPr>
            <p:spPr>
              <a:xfrm>
                <a:off x="5200" y="0"/>
                <a:ext cx="202103" cy="202103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A5A5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8" name="五角星 10"/>
              <p:cNvSpPr/>
              <p:nvPr/>
            </p:nvSpPr>
            <p:spPr>
              <a:xfrm>
                <a:off x="404652" y="0"/>
                <a:ext cx="202103" cy="202103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A5A5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39" name="五角星 11"/>
              <p:cNvSpPr/>
              <p:nvPr/>
            </p:nvSpPr>
            <p:spPr>
              <a:xfrm>
                <a:off x="804103" y="0"/>
                <a:ext cx="202103" cy="202103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A5A5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0" name="五角星 12"/>
              <p:cNvSpPr/>
              <p:nvPr/>
            </p:nvSpPr>
            <p:spPr>
              <a:xfrm>
                <a:off x="1203553" y="0"/>
                <a:ext cx="202104" cy="202103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A5A5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41" name="五角星 13"/>
              <p:cNvSpPr/>
              <p:nvPr/>
            </p:nvSpPr>
            <p:spPr>
              <a:xfrm>
                <a:off x="1603006" y="0"/>
                <a:ext cx="202103" cy="202103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A5A5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45" name="组合 16"/>
            <p:cNvGrpSpPr/>
            <p:nvPr/>
          </p:nvGrpSpPr>
          <p:grpSpPr>
            <a:xfrm>
              <a:off x="0" y="101051"/>
              <a:ext cx="5184577" cy="1"/>
              <a:chOff x="0" y="0"/>
              <a:chExt cx="5184576" cy="0"/>
            </a:xfrm>
          </p:grpSpPr>
          <p:sp>
            <p:nvSpPr>
              <p:cNvPr id="43" name="直接连接符 14"/>
              <p:cNvSpPr/>
              <p:nvPr/>
            </p:nvSpPr>
            <p:spPr>
              <a:xfrm>
                <a:off x="3607951" y="0"/>
                <a:ext cx="1576626" cy="0"/>
              </a:xfrm>
              <a:prstGeom prst="line">
                <a:avLst/>
              </a:prstGeom>
              <a:noFill/>
              <a:ln w="9525" cap="flat">
                <a:solidFill>
                  <a:srgbClr val="A5A5A5">
                    <a:alpha val="60000"/>
                  </a:srgb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/>
            </p:txBody>
          </p:sp>
          <p:sp>
            <p:nvSpPr>
              <p:cNvPr id="44" name="直接连接符 15"/>
              <p:cNvSpPr/>
              <p:nvPr/>
            </p:nvSpPr>
            <p:spPr>
              <a:xfrm>
                <a:off x="0" y="0"/>
                <a:ext cx="1576625" cy="0"/>
              </a:xfrm>
              <a:prstGeom prst="line">
                <a:avLst/>
              </a:prstGeom>
              <a:noFill/>
              <a:ln w="9525" cap="flat">
                <a:solidFill>
                  <a:srgbClr val="A5A5A5">
                    <a:alpha val="60000"/>
                  </a:srgb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/>
            </p:txBody>
          </p:sp>
        </p:grpSp>
      </p:grpSp>
      <p:sp>
        <p:nvSpPr>
          <p:cNvPr id="47" name="KSO_Shape"/>
          <p:cNvSpPr/>
          <p:nvPr/>
        </p:nvSpPr>
        <p:spPr>
          <a:xfrm>
            <a:off x="1892941" y="2768551"/>
            <a:ext cx="920707" cy="6322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1957" y="0"/>
                  <a:pt x="12729" y="1122"/>
                  <a:pt x="12729" y="2805"/>
                </a:cubicBezTo>
                <a:cubicBezTo>
                  <a:pt x="12729" y="4208"/>
                  <a:pt x="11957" y="5610"/>
                  <a:pt x="10800" y="5610"/>
                </a:cubicBezTo>
                <a:cubicBezTo>
                  <a:pt x="9836" y="5610"/>
                  <a:pt x="8871" y="4208"/>
                  <a:pt x="8871" y="2805"/>
                </a:cubicBezTo>
                <a:cubicBezTo>
                  <a:pt x="8871" y="1122"/>
                  <a:pt x="9836" y="0"/>
                  <a:pt x="10800" y="0"/>
                </a:cubicBezTo>
                <a:close/>
                <a:moveTo>
                  <a:pt x="2893" y="13745"/>
                </a:moveTo>
                <a:cubicBezTo>
                  <a:pt x="2893" y="18514"/>
                  <a:pt x="2893" y="18514"/>
                  <a:pt x="2893" y="18514"/>
                </a:cubicBezTo>
                <a:cubicBezTo>
                  <a:pt x="1929" y="18514"/>
                  <a:pt x="1929" y="18514"/>
                  <a:pt x="1929" y="18514"/>
                </a:cubicBezTo>
                <a:cubicBezTo>
                  <a:pt x="1929" y="14587"/>
                  <a:pt x="1929" y="14587"/>
                  <a:pt x="1929" y="14587"/>
                </a:cubicBezTo>
                <a:cubicBezTo>
                  <a:pt x="1736" y="14587"/>
                  <a:pt x="1736" y="14587"/>
                  <a:pt x="1736" y="14587"/>
                </a:cubicBezTo>
                <a:cubicBezTo>
                  <a:pt x="1736" y="18514"/>
                  <a:pt x="1736" y="18514"/>
                  <a:pt x="1736" y="18514"/>
                </a:cubicBezTo>
                <a:cubicBezTo>
                  <a:pt x="771" y="18514"/>
                  <a:pt x="771" y="18514"/>
                  <a:pt x="771" y="18514"/>
                </a:cubicBezTo>
                <a:cubicBezTo>
                  <a:pt x="771" y="13745"/>
                  <a:pt x="771" y="13745"/>
                  <a:pt x="771" y="13745"/>
                </a:cubicBezTo>
                <a:cubicBezTo>
                  <a:pt x="771" y="12904"/>
                  <a:pt x="771" y="12904"/>
                  <a:pt x="771" y="12904"/>
                </a:cubicBezTo>
                <a:cubicBezTo>
                  <a:pt x="771" y="10379"/>
                  <a:pt x="771" y="10379"/>
                  <a:pt x="771" y="10379"/>
                </a:cubicBezTo>
                <a:cubicBezTo>
                  <a:pt x="771" y="10379"/>
                  <a:pt x="771" y="10379"/>
                  <a:pt x="771" y="10379"/>
                </a:cubicBezTo>
                <a:cubicBezTo>
                  <a:pt x="771" y="12904"/>
                  <a:pt x="771" y="12904"/>
                  <a:pt x="771" y="12904"/>
                </a:cubicBezTo>
                <a:cubicBezTo>
                  <a:pt x="0" y="12904"/>
                  <a:pt x="0" y="12904"/>
                  <a:pt x="0" y="12904"/>
                </a:cubicBezTo>
                <a:cubicBezTo>
                  <a:pt x="0" y="9257"/>
                  <a:pt x="0" y="9257"/>
                  <a:pt x="0" y="9257"/>
                </a:cubicBezTo>
                <a:cubicBezTo>
                  <a:pt x="0" y="8696"/>
                  <a:pt x="193" y="8135"/>
                  <a:pt x="771" y="8135"/>
                </a:cubicBezTo>
                <a:cubicBezTo>
                  <a:pt x="2507" y="8135"/>
                  <a:pt x="2507" y="8135"/>
                  <a:pt x="2507" y="8135"/>
                </a:cubicBezTo>
                <a:cubicBezTo>
                  <a:pt x="2507" y="8416"/>
                  <a:pt x="2507" y="8416"/>
                  <a:pt x="2507" y="8696"/>
                </a:cubicBezTo>
                <a:cubicBezTo>
                  <a:pt x="2507" y="13745"/>
                  <a:pt x="2507" y="13745"/>
                  <a:pt x="2507" y="13745"/>
                </a:cubicBezTo>
                <a:cubicBezTo>
                  <a:pt x="2893" y="13745"/>
                  <a:pt x="2893" y="13745"/>
                  <a:pt x="2893" y="13745"/>
                </a:cubicBezTo>
                <a:close/>
                <a:moveTo>
                  <a:pt x="1929" y="4208"/>
                </a:moveTo>
                <a:cubicBezTo>
                  <a:pt x="2507" y="4208"/>
                  <a:pt x="3086" y="5049"/>
                  <a:pt x="3086" y="6171"/>
                </a:cubicBezTo>
                <a:cubicBezTo>
                  <a:pt x="3086" y="6452"/>
                  <a:pt x="3086" y="6732"/>
                  <a:pt x="2893" y="7013"/>
                </a:cubicBezTo>
                <a:cubicBezTo>
                  <a:pt x="2893" y="7294"/>
                  <a:pt x="2893" y="7294"/>
                  <a:pt x="2700" y="7294"/>
                </a:cubicBezTo>
                <a:cubicBezTo>
                  <a:pt x="2507" y="7574"/>
                  <a:pt x="2314" y="7855"/>
                  <a:pt x="1929" y="7855"/>
                </a:cubicBezTo>
                <a:cubicBezTo>
                  <a:pt x="1157" y="7855"/>
                  <a:pt x="579" y="7013"/>
                  <a:pt x="579" y="6171"/>
                </a:cubicBezTo>
                <a:cubicBezTo>
                  <a:pt x="579" y="5049"/>
                  <a:pt x="1157" y="4208"/>
                  <a:pt x="1929" y="4208"/>
                </a:cubicBezTo>
                <a:close/>
                <a:moveTo>
                  <a:pt x="18514" y="13745"/>
                </a:moveTo>
                <a:cubicBezTo>
                  <a:pt x="18514" y="18514"/>
                  <a:pt x="18514" y="18514"/>
                  <a:pt x="18514" y="18514"/>
                </a:cubicBezTo>
                <a:cubicBezTo>
                  <a:pt x="19479" y="18514"/>
                  <a:pt x="19479" y="18514"/>
                  <a:pt x="19479" y="18514"/>
                </a:cubicBezTo>
                <a:cubicBezTo>
                  <a:pt x="19479" y="14587"/>
                  <a:pt x="19479" y="14587"/>
                  <a:pt x="19479" y="14587"/>
                </a:cubicBezTo>
                <a:cubicBezTo>
                  <a:pt x="19671" y="14587"/>
                  <a:pt x="19671" y="14587"/>
                  <a:pt x="19671" y="14587"/>
                </a:cubicBezTo>
                <a:cubicBezTo>
                  <a:pt x="19671" y="18514"/>
                  <a:pt x="19671" y="18514"/>
                  <a:pt x="19671" y="18514"/>
                </a:cubicBezTo>
                <a:cubicBezTo>
                  <a:pt x="20636" y="18514"/>
                  <a:pt x="20636" y="18514"/>
                  <a:pt x="20636" y="18514"/>
                </a:cubicBezTo>
                <a:cubicBezTo>
                  <a:pt x="20636" y="13745"/>
                  <a:pt x="20636" y="13745"/>
                  <a:pt x="20636" y="13745"/>
                </a:cubicBezTo>
                <a:cubicBezTo>
                  <a:pt x="20636" y="12904"/>
                  <a:pt x="20636" y="12904"/>
                  <a:pt x="20636" y="12904"/>
                </a:cubicBezTo>
                <a:cubicBezTo>
                  <a:pt x="20636" y="10379"/>
                  <a:pt x="20636" y="10379"/>
                  <a:pt x="20636" y="10379"/>
                </a:cubicBezTo>
                <a:cubicBezTo>
                  <a:pt x="20636" y="10379"/>
                  <a:pt x="20636" y="10379"/>
                  <a:pt x="20636" y="10379"/>
                </a:cubicBezTo>
                <a:cubicBezTo>
                  <a:pt x="20636" y="12904"/>
                  <a:pt x="20636" y="12904"/>
                  <a:pt x="20636" y="12904"/>
                </a:cubicBezTo>
                <a:cubicBezTo>
                  <a:pt x="21600" y="12904"/>
                  <a:pt x="21600" y="12904"/>
                  <a:pt x="21600" y="12904"/>
                </a:cubicBezTo>
                <a:cubicBezTo>
                  <a:pt x="21600" y="9257"/>
                  <a:pt x="21600" y="9257"/>
                  <a:pt x="21600" y="9257"/>
                </a:cubicBezTo>
                <a:cubicBezTo>
                  <a:pt x="21600" y="8696"/>
                  <a:pt x="21214" y="8135"/>
                  <a:pt x="20636" y="8135"/>
                </a:cubicBezTo>
                <a:cubicBezTo>
                  <a:pt x="18900" y="8135"/>
                  <a:pt x="18900" y="8135"/>
                  <a:pt x="18900" y="8135"/>
                </a:cubicBezTo>
                <a:cubicBezTo>
                  <a:pt x="18900" y="8416"/>
                  <a:pt x="18900" y="8416"/>
                  <a:pt x="18900" y="8696"/>
                </a:cubicBezTo>
                <a:cubicBezTo>
                  <a:pt x="18900" y="13745"/>
                  <a:pt x="18900" y="13745"/>
                  <a:pt x="18900" y="13745"/>
                </a:cubicBezTo>
                <a:cubicBezTo>
                  <a:pt x="18514" y="13745"/>
                  <a:pt x="18514" y="13745"/>
                  <a:pt x="18514" y="13745"/>
                </a:cubicBezTo>
                <a:close/>
                <a:moveTo>
                  <a:pt x="19479" y="4208"/>
                </a:moveTo>
                <a:cubicBezTo>
                  <a:pt x="18900" y="4208"/>
                  <a:pt x="18321" y="5049"/>
                  <a:pt x="18321" y="6171"/>
                </a:cubicBezTo>
                <a:cubicBezTo>
                  <a:pt x="18321" y="6452"/>
                  <a:pt x="18321" y="6732"/>
                  <a:pt x="18514" y="7013"/>
                </a:cubicBezTo>
                <a:cubicBezTo>
                  <a:pt x="18514" y="7294"/>
                  <a:pt x="18707" y="7294"/>
                  <a:pt x="18707" y="7294"/>
                </a:cubicBezTo>
                <a:cubicBezTo>
                  <a:pt x="18900" y="7574"/>
                  <a:pt x="19286" y="7855"/>
                  <a:pt x="19479" y="7855"/>
                </a:cubicBezTo>
                <a:cubicBezTo>
                  <a:pt x="20250" y="7855"/>
                  <a:pt x="20829" y="7013"/>
                  <a:pt x="20829" y="6171"/>
                </a:cubicBezTo>
                <a:cubicBezTo>
                  <a:pt x="20829" y="5049"/>
                  <a:pt x="20250" y="4208"/>
                  <a:pt x="19479" y="4208"/>
                </a:cubicBezTo>
                <a:close/>
                <a:moveTo>
                  <a:pt x="14464" y="14306"/>
                </a:moveTo>
                <a:cubicBezTo>
                  <a:pt x="14464" y="20197"/>
                  <a:pt x="14464" y="20197"/>
                  <a:pt x="14464" y="20197"/>
                </a:cubicBezTo>
                <a:cubicBezTo>
                  <a:pt x="15429" y="20197"/>
                  <a:pt x="15429" y="20197"/>
                  <a:pt x="15429" y="20197"/>
                </a:cubicBezTo>
                <a:cubicBezTo>
                  <a:pt x="15429" y="15148"/>
                  <a:pt x="15429" y="15148"/>
                  <a:pt x="15429" y="15148"/>
                </a:cubicBezTo>
                <a:cubicBezTo>
                  <a:pt x="15814" y="15148"/>
                  <a:pt x="15814" y="15148"/>
                  <a:pt x="15814" y="15148"/>
                </a:cubicBezTo>
                <a:cubicBezTo>
                  <a:pt x="15814" y="20197"/>
                  <a:pt x="15814" y="20197"/>
                  <a:pt x="15814" y="20197"/>
                </a:cubicBezTo>
                <a:cubicBezTo>
                  <a:pt x="16779" y="20197"/>
                  <a:pt x="16779" y="20197"/>
                  <a:pt x="16779" y="20197"/>
                </a:cubicBezTo>
                <a:cubicBezTo>
                  <a:pt x="16779" y="14306"/>
                  <a:pt x="16779" y="14306"/>
                  <a:pt x="16779" y="14306"/>
                </a:cubicBezTo>
                <a:cubicBezTo>
                  <a:pt x="16779" y="13184"/>
                  <a:pt x="16779" y="13184"/>
                  <a:pt x="16779" y="13184"/>
                </a:cubicBezTo>
                <a:cubicBezTo>
                  <a:pt x="16779" y="10099"/>
                  <a:pt x="16779" y="10099"/>
                  <a:pt x="16779" y="10099"/>
                </a:cubicBezTo>
                <a:cubicBezTo>
                  <a:pt x="16971" y="10099"/>
                  <a:pt x="16971" y="10099"/>
                  <a:pt x="16971" y="10099"/>
                </a:cubicBezTo>
                <a:cubicBezTo>
                  <a:pt x="16971" y="13184"/>
                  <a:pt x="16971" y="13184"/>
                  <a:pt x="16971" y="13184"/>
                </a:cubicBezTo>
                <a:cubicBezTo>
                  <a:pt x="18129" y="13184"/>
                  <a:pt x="18129" y="13184"/>
                  <a:pt x="18129" y="13184"/>
                </a:cubicBezTo>
                <a:cubicBezTo>
                  <a:pt x="18129" y="8696"/>
                  <a:pt x="18129" y="8696"/>
                  <a:pt x="18129" y="8696"/>
                </a:cubicBezTo>
                <a:cubicBezTo>
                  <a:pt x="18129" y="7855"/>
                  <a:pt x="17550" y="7294"/>
                  <a:pt x="16971" y="7294"/>
                </a:cubicBezTo>
                <a:cubicBezTo>
                  <a:pt x="14850" y="7294"/>
                  <a:pt x="14850" y="7294"/>
                  <a:pt x="14850" y="7294"/>
                </a:cubicBezTo>
                <a:cubicBezTo>
                  <a:pt x="14850" y="7574"/>
                  <a:pt x="14850" y="7855"/>
                  <a:pt x="14850" y="7855"/>
                </a:cubicBezTo>
                <a:cubicBezTo>
                  <a:pt x="14850" y="14306"/>
                  <a:pt x="14850" y="14306"/>
                  <a:pt x="14850" y="14306"/>
                </a:cubicBezTo>
                <a:cubicBezTo>
                  <a:pt x="14464" y="14306"/>
                  <a:pt x="14464" y="14306"/>
                  <a:pt x="14464" y="14306"/>
                </a:cubicBezTo>
                <a:close/>
                <a:moveTo>
                  <a:pt x="12536" y="13184"/>
                </a:moveTo>
                <a:cubicBezTo>
                  <a:pt x="12536" y="8977"/>
                  <a:pt x="12536" y="8977"/>
                  <a:pt x="12536" y="8977"/>
                </a:cubicBezTo>
                <a:cubicBezTo>
                  <a:pt x="12343" y="8977"/>
                  <a:pt x="12343" y="8977"/>
                  <a:pt x="12343" y="8977"/>
                </a:cubicBezTo>
                <a:cubicBezTo>
                  <a:pt x="12343" y="13184"/>
                  <a:pt x="12343" y="13184"/>
                  <a:pt x="12343" y="13184"/>
                </a:cubicBezTo>
                <a:cubicBezTo>
                  <a:pt x="12343" y="14026"/>
                  <a:pt x="12343" y="14026"/>
                  <a:pt x="12343" y="14026"/>
                </a:cubicBezTo>
                <a:cubicBezTo>
                  <a:pt x="12343" y="21600"/>
                  <a:pt x="12343" y="21600"/>
                  <a:pt x="12343" y="21600"/>
                </a:cubicBezTo>
                <a:cubicBezTo>
                  <a:pt x="10993" y="21600"/>
                  <a:pt x="10993" y="21600"/>
                  <a:pt x="10993" y="21600"/>
                </a:cubicBezTo>
                <a:cubicBezTo>
                  <a:pt x="10993" y="15429"/>
                  <a:pt x="10993" y="15429"/>
                  <a:pt x="10993" y="15429"/>
                </a:cubicBezTo>
                <a:cubicBezTo>
                  <a:pt x="10607" y="15429"/>
                  <a:pt x="10607" y="15429"/>
                  <a:pt x="10607" y="15429"/>
                </a:cubicBezTo>
                <a:cubicBezTo>
                  <a:pt x="10607" y="21600"/>
                  <a:pt x="10607" y="21600"/>
                  <a:pt x="10607" y="21600"/>
                </a:cubicBezTo>
                <a:cubicBezTo>
                  <a:pt x="9257" y="21600"/>
                  <a:pt x="9257" y="21600"/>
                  <a:pt x="9257" y="21600"/>
                </a:cubicBezTo>
                <a:cubicBezTo>
                  <a:pt x="9257" y="14026"/>
                  <a:pt x="9257" y="14026"/>
                  <a:pt x="9257" y="14026"/>
                </a:cubicBezTo>
                <a:cubicBezTo>
                  <a:pt x="9257" y="13184"/>
                  <a:pt x="9257" y="13184"/>
                  <a:pt x="9257" y="13184"/>
                </a:cubicBezTo>
                <a:cubicBezTo>
                  <a:pt x="9257" y="8977"/>
                  <a:pt x="9257" y="8977"/>
                  <a:pt x="9257" y="8977"/>
                </a:cubicBezTo>
                <a:cubicBezTo>
                  <a:pt x="9064" y="8977"/>
                  <a:pt x="9064" y="8977"/>
                  <a:pt x="9064" y="8977"/>
                </a:cubicBezTo>
                <a:cubicBezTo>
                  <a:pt x="9064" y="13184"/>
                  <a:pt x="9064" y="13184"/>
                  <a:pt x="9064" y="13184"/>
                </a:cubicBezTo>
                <a:cubicBezTo>
                  <a:pt x="7907" y="13184"/>
                  <a:pt x="7907" y="13184"/>
                  <a:pt x="7907" y="13184"/>
                </a:cubicBezTo>
                <a:cubicBezTo>
                  <a:pt x="7907" y="7574"/>
                  <a:pt x="7907" y="7574"/>
                  <a:pt x="7907" y="7574"/>
                </a:cubicBezTo>
                <a:cubicBezTo>
                  <a:pt x="7907" y="6732"/>
                  <a:pt x="8486" y="5891"/>
                  <a:pt x="9064" y="5891"/>
                </a:cubicBezTo>
                <a:cubicBezTo>
                  <a:pt x="12729" y="5891"/>
                  <a:pt x="8871" y="5891"/>
                  <a:pt x="12536" y="5891"/>
                </a:cubicBezTo>
                <a:cubicBezTo>
                  <a:pt x="13307" y="5891"/>
                  <a:pt x="13693" y="6732"/>
                  <a:pt x="13693" y="7574"/>
                </a:cubicBezTo>
                <a:cubicBezTo>
                  <a:pt x="13693" y="13184"/>
                  <a:pt x="13693" y="13184"/>
                  <a:pt x="13693" y="13184"/>
                </a:cubicBezTo>
                <a:cubicBezTo>
                  <a:pt x="13500" y="13184"/>
                  <a:pt x="13114" y="13184"/>
                  <a:pt x="12536" y="13184"/>
                </a:cubicBezTo>
                <a:close/>
                <a:moveTo>
                  <a:pt x="7136" y="14306"/>
                </a:moveTo>
                <a:cubicBezTo>
                  <a:pt x="7136" y="20197"/>
                  <a:pt x="7136" y="20197"/>
                  <a:pt x="7136" y="20197"/>
                </a:cubicBezTo>
                <a:cubicBezTo>
                  <a:pt x="5979" y="20197"/>
                  <a:pt x="5979" y="20197"/>
                  <a:pt x="5979" y="20197"/>
                </a:cubicBezTo>
                <a:cubicBezTo>
                  <a:pt x="5979" y="15148"/>
                  <a:pt x="5979" y="15148"/>
                  <a:pt x="5979" y="15148"/>
                </a:cubicBezTo>
                <a:cubicBezTo>
                  <a:pt x="5786" y="15148"/>
                  <a:pt x="5786" y="15148"/>
                  <a:pt x="5786" y="15148"/>
                </a:cubicBezTo>
                <a:cubicBezTo>
                  <a:pt x="5786" y="20197"/>
                  <a:pt x="5786" y="20197"/>
                  <a:pt x="5786" y="20197"/>
                </a:cubicBezTo>
                <a:cubicBezTo>
                  <a:pt x="4629" y="20197"/>
                  <a:pt x="4629" y="20197"/>
                  <a:pt x="4629" y="20197"/>
                </a:cubicBezTo>
                <a:cubicBezTo>
                  <a:pt x="4629" y="14306"/>
                  <a:pt x="4629" y="14306"/>
                  <a:pt x="4629" y="14306"/>
                </a:cubicBezTo>
                <a:cubicBezTo>
                  <a:pt x="4629" y="13184"/>
                  <a:pt x="4629" y="13184"/>
                  <a:pt x="4629" y="13184"/>
                </a:cubicBezTo>
                <a:cubicBezTo>
                  <a:pt x="4629" y="10099"/>
                  <a:pt x="4629" y="10099"/>
                  <a:pt x="4629" y="10099"/>
                </a:cubicBezTo>
                <a:cubicBezTo>
                  <a:pt x="4436" y="10099"/>
                  <a:pt x="4436" y="10099"/>
                  <a:pt x="4436" y="10099"/>
                </a:cubicBezTo>
                <a:cubicBezTo>
                  <a:pt x="4436" y="13184"/>
                  <a:pt x="4436" y="13184"/>
                  <a:pt x="4436" y="13184"/>
                </a:cubicBezTo>
                <a:cubicBezTo>
                  <a:pt x="3471" y="13184"/>
                  <a:pt x="3471" y="13184"/>
                  <a:pt x="3471" y="13184"/>
                </a:cubicBezTo>
                <a:cubicBezTo>
                  <a:pt x="3471" y="8696"/>
                  <a:pt x="3471" y="8696"/>
                  <a:pt x="3471" y="8696"/>
                </a:cubicBezTo>
                <a:cubicBezTo>
                  <a:pt x="3471" y="7855"/>
                  <a:pt x="3857" y="7294"/>
                  <a:pt x="4436" y="7294"/>
                </a:cubicBezTo>
                <a:cubicBezTo>
                  <a:pt x="6750" y="7294"/>
                  <a:pt x="6750" y="7294"/>
                  <a:pt x="6750" y="7294"/>
                </a:cubicBezTo>
                <a:cubicBezTo>
                  <a:pt x="6750" y="7574"/>
                  <a:pt x="6750" y="7855"/>
                  <a:pt x="6750" y="7855"/>
                </a:cubicBezTo>
                <a:cubicBezTo>
                  <a:pt x="6750" y="14306"/>
                  <a:pt x="6750" y="14306"/>
                  <a:pt x="6750" y="14306"/>
                </a:cubicBezTo>
                <a:cubicBezTo>
                  <a:pt x="7136" y="14306"/>
                  <a:pt x="7136" y="14306"/>
                  <a:pt x="7136" y="14306"/>
                </a:cubicBezTo>
                <a:close/>
                <a:moveTo>
                  <a:pt x="5979" y="2525"/>
                </a:moveTo>
                <a:cubicBezTo>
                  <a:pt x="6750" y="2525"/>
                  <a:pt x="7521" y="3366"/>
                  <a:pt x="7521" y="4769"/>
                </a:cubicBezTo>
                <a:cubicBezTo>
                  <a:pt x="7521" y="5330"/>
                  <a:pt x="7329" y="5610"/>
                  <a:pt x="7136" y="6171"/>
                </a:cubicBezTo>
                <a:cubicBezTo>
                  <a:pt x="7136" y="6171"/>
                  <a:pt x="7136" y="6171"/>
                  <a:pt x="7136" y="6452"/>
                </a:cubicBezTo>
                <a:cubicBezTo>
                  <a:pt x="6750" y="6732"/>
                  <a:pt x="6364" y="7013"/>
                  <a:pt x="5979" y="7013"/>
                </a:cubicBezTo>
                <a:cubicBezTo>
                  <a:pt x="5014" y="7013"/>
                  <a:pt x="4243" y="5891"/>
                  <a:pt x="4243" y="4769"/>
                </a:cubicBezTo>
                <a:cubicBezTo>
                  <a:pt x="4243" y="3366"/>
                  <a:pt x="5014" y="2525"/>
                  <a:pt x="5979" y="2525"/>
                </a:cubicBezTo>
                <a:close/>
                <a:moveTo>
                  <a:pt x="15621" y="2525"/>
                </a:moveTo>
                <a:cubicBezTo>
                  <a:pt x="14657" y="2525"/>
                  <a:pt x="14079" y="3366"/>
                  <a:pt x="14079" y="4769"/>
                </a:cubicBezTo>
                <a:cubicBezTo>
                  <a:pt x="14079" y="5330"/>
                  <a:pt x="14079" y="5610"/>
                  <a:pt x="14271" y="6171"/>
                </a:cubicBezTo>
                <a:cubicBezTo>
                  <a:pt x="14464" y="6171"/>
                  <a:pt x="14464" y="6171"/>
                  <a:pt x="14464" y="6452"/>
                </a:cubicBezTo>
                <a:cubicBezTo>
                  <a:pt x="14850" y="6732"/>
                  <a:pt x="15236" y="7013"/>
                  <a:pt x="15621" y="7013"/>
                </a:cubicBezTo>
                <a:cubicBezTo>
                  <a:pt x="16393" y="7013"/>
                  <a:pt x="17164" y="5891"/>
                  <a:pt x="17164" y="4769"/>
                </a:cubicBezTo>
                <a:cubicBezTo>
                  <a:pt x="17164" y="3366"/>
                  <a:pt x="16393" y="2525"/>
                  <a:pt x="15621" y="252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48" name="TextBox 24"/>
          <p:cNvSpPr txBox="1"/>
          <p:nvPr/>
        </p:nvSpPr>
        <p:spPr>
          <a:xfrm>
            <a:off x="2018699" y="3591397"/>
            <a:ext cx="669191" cy="13106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defRPr sz="8000" b="1">
                <a:solidFill>
                  <a:srgbClr val="FFFFFF"/>
                </a:solidFill>
              </a:defRPr>
            </a:lvl1pPr>
          </a:lstStyle>
          <a:p>
            <a:r>
              <a:t>1</a:t>
            </a:r>
          </a:p>
        </p:txBody>
      </p:sp>
      <p:grpSp>
        <p:nvGrpSpPr>
          <p:cNvPr id="51" name="组合 29"/>
          <p:cNvGrpSpPr/>
          <p:nvPr/>
        </p:nvGrpSpPr>
        <p:grpSpPr>
          <a:xfrm>
            <a:off x="1708614" y="4558670"/>
            <a:ext cx="1289359" cy="640051"/>
            <a:chOff x="124947" y="0"/>
            <a:chExt cx="1289357" cy="640050"/>
          </a:xfrm>
        </p:grpSpPr>
        <p:sp>
          <p:nvSpPr>
            <p:cNvPr id="49" name="TextBox 27"/>
            <p:cNvSpPr txBox="1"/>
            <p:nvPr/>
          </p:nvSpPr>
          <p:spPr>
            <a:xfrm>
              <a:off x="260356" y="0"/>
              <a:ext cx="1018541" cy="408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>
                  <a:solidFill>
                    <a:srgbClr val="F8832D"/>
                  </a:solidFill>
                </a:defRPr>
              </a:lvl1pPr>
            </a:lstStyle>
            <a:p>
              <a:r>
                <a:t>研发背景</a:t>
              </a:r>
            </a:p>
          </p:txBody>
        </p:sp>
        <p:sp>
          <p:nvSpPr>
            <p:cNvPr id="50" name="TextBox 28"/>
            <p:cNvSpPr txBox="1"/>
            <p:nvPr/>
          </p:nvSpPr>
          <p:spPr>
            <a:xfrm>
              <a:off x="124947" y="294610"/>
              <a:ext cx="1289358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>
                <a:defRPr sz="1400">
                  <a:solidFill>
                    <a:srgbClr val="404652"/>
                  </a:solidFill>
                </a:defRPr>
              </a:pPr>
              <a:r>
                <a:t>(我们为什么做)</a:t>
              </a:r>
            </a:p>
          </p:txBody>
        </p:sp>
      </p:grpSp>
      <p:grpSp>
        <p:nvGrpSpPr>
          <p:cNvPr id="54" name="组合 30"/>
          <p:cNvGrpSpPr/>
          <p:nvPr/>
        </p:nvGrpSpPr>
        <p:grpSpPr>
          <a:xfrm>
            <a:off x="4227024" y="4558670"/>
            <a:ext cx="1289359" cy="640051"/>
            <a:chOff x="0" y="0"/>
            <a:chExt cx="1289357" cy="640050"/>
          </a:xfrm>
        </p:grpSpPr>
        <p:sp>
          <p:nvSpPr>
            <p:cNvPr id="52" name="TextBox 31"/>
            <p:cNvSpPr txBox="1"/>
            <p:nvPr/>
          </p:nvSpPr>
          <p:spPr>
            <a:xfrm>
              <a:off x="135407" y="0"/>
              <a:ext cx="1018541" cy="408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>
                  <a:solidFill>
                    <a:srgbClr val="F8832D"/>
                  </a:solidFill>
                </a:defRPr>
              </a:lvl1pPr>
            </a:lstStyle>
            <a:p>
              <a:r>
                <a:t>产品综述</a:t>
              </a:r>
            </a:p>
          </p:txBody>
        </p:sp>
        <p:sp>
          <p:nvSpPr>
            <p:cNvPr id="53" name="TextBox 32"/>
            <p:cNvSpPr txBox="1"/>
            <p:nvPr/>
          </p:nvSpPr>
          <p:spPr>
            <a:xfrm>
              <a:off x="0" y="294610"/>
              <a:ext cx="1289358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>
                <a:defRPr sz="1400">
                  <a:solidFill>
                    <a:srgbClr val="404652"/>
                  </a:solidFill>
                </a:defRPr>
              </a:pPr>
              <a:r>
                <a:t>(我们要做什么)</a:t>
              </a:r>
            </a:p>
          </p:txBody>
        </p:sp>
      </p:grpSp>
      <p:grpSp>
        <p:nvGrpSpPr>
          <p:cNvPr id="60" name="组合 36"/>
          <p:cNvGrpSpPr/>
          <p:nvPr/>
        </p:nvGrpSpPr>
        <p:grpSpPr>
          <a:xfrm>
            <a:off x="6680664" y="4558670"/>
            <a:ext cx="1289359" cy="640051"/>
            <a:chOff x="93190" y="0"/>
            <a:chExt cx="1289357" cy="640050"/>
          </a:xfrm>
        </p:grpSpPr>
        <p:sp>
          <p:nvSpPr>
            <p:cNvPr id="58" name="TextBox 37"/>
            <p:cNvSpPr txBox="1"/>
            <p:nvPr/>
          </p:nvSpPr>
          <p:spPr>
            <a:xfrm>
              <a:off x="228599" y="0"/>
              <a:ext cx="1018541" cy="408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>
                  <a:solidFill>
                    <a:srgbClr val="F8832D"/>
                  </a:solidFill>
                </a:defRPr>
              </a:lvl1pPr>
            </a:lstStyle>
            <a:p>
              <a:r>
                <a:t>产品功能</a:t>
              </a:r>
            </a:p>
          </p:txBody>
        </p:sp>
        <p:sp>
          <p:nvSpPr>
            <p:cNvPr id="59" name="TextBox 38"/>
            <p:cNvSpPr txBox="1"/>
            <p:nvPr/>
          </p:nvSpPr>
          <p:spPr>
            <a:xfrm>
              <a:off x="93190" y="294610"/>
              <a:ext cx="1289358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>
                <a:defRPr sz="1400">
                  <a:solidFill>
                    <a:srgbClr val="404652"/>
                  </a:solidFill>
                </a:defRPr>
              </a:pPr>
              <a:r>
                <a:t>(我们做了什么)</a:t>
              </a:r>
            </a:p>
          </p:txBody>
        </p:sp>
      </p:grpSp>
      <p:grpSp>
        <p:nvGrpSpPr>
          <p:cNvPr id="63" name="组合 39"/>
          <p:cNvGrpSpPr/>
          <p:nvPr/>
        </p:nvGrpSpPr>
        <p:grpSpPr>
          <a:xfrm>
            <a:off x="9110176" y="4558670"/>
            <a:ext cx="1467158" cy="640051"/>
            <a:chOff x="-110007" y="0"/>
            <a:chExt cx="1467157" cy="640050"/>
          </a:xfrm>
        </p:grpSpPr>
        <p:sp>
          <p:nvSpPr>
            <p:cNvPr id="61" name="TextBox 40"/>
            <p:cNvSpPr txBox="1"/>
            <p:nvPr/>
          </p:nvSpPr>
          <p:spPr>
            <a:xfrm>
              <a:off x="114300" y="0"/>
              <a:ext cx="1018541" cy="408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>
                  <a:solidFill>
                    <a:srgbClr val="F8832D"/>
                  </a:solidFill>
                </a:defRPr>
              </a:lvl1pPr>
            </a:lstStyle>
            <a:p>
              <a:r>
                <a:t>产品运维</a:t>
              </a:r>
            </a:p>
          </p:txBody>
        </p:sp>
        <p:sp>
          <p:nvSpPr>
            <p:cNvPr id="62" name="TextBox 41"/>
            <p:cNvSpPr txBox="1"/>
            <p:nvPr/>
          </p:nvSpPr>
          <p:spPr>
            <a:xfrm>
              <a:off x="-110008" y="294610"/>
              <a:ext cx="1467158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>
                <a:defRPr sz="1400">
                  <a:solidFill>
                    <a:srgbClr val="404652"/>
                  </a:solidFill>
                </a:defRPr>
              </a:pPr>
              <a:r>
                <a:t>(如何部署和运维)</a:t>
              </a:r>
            </a:p>
          </p:txBody>
        </p:sp>
      </p:grpSp>
      <p:sp>
        <p:nvSpPr>
          <p:cNvPr id="64" name="Freeform 3705"/>
          <p:cNvSpPr/>
          <p:nvPr/>
        </p:nvSpPr>
        <p:spPr>
          <a:xfrm>
            <a:off x="4512826" y="2768552"/>
            <a:ext cx="714438" cy="6322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00" y="0"/>
                </a:moveTo>
                <a:cubicBezTo>
                  <a:pt x="800" y="0"/>
                  <a:pt x="800" y="0"/>
                  <a:pt x="800" y="0"/>
                </a:cubicBezTo>
                <a:cubicBezTo>
                  <a:pt x="20667" y="0"/>
                  <a:pt x="20667" y="0"/>
                  <a:pt x="20667" y="0"/>
                </a:cubicBezTo>
                <a:cubicBezTo>
                  <a:pt x="21200" y="0"/>
                  <a:pt x="21600" y="453"/>
                  <a:pt x="21600" y="906"/>
                </a:cubicBezTo>
                <a:cubicBezTo>
                  <a:pt x="21600" y="906"/>
                  <a:pt x="21600" y="906"/>
                  <a:pt x="21600" y="906"/>
                </a:cubicBezTo>
                <a:cubicBezTo>
                  <a:pt x="21600" y="20694"/>
                  <a:pt x="21600" y="20694"/>
                  <a:pt x="21600" y="20694"/>
                </a:cubicBezTo>
                <a:cubicBezTo>
                  <a:pt x="21600" y="21298"/>
                  <a:pt x="21200" y="21600"/>
                  <a:pt x="20667" y="21600"/>
                </a:cubicBezTo>
                <a:cubicBezTo>
                  <a:pt x="20667" y="21600"/>
                  <a:pt x="20667" y="21600"/>
                  <a:pt x="20667" y="21600"/>
                </a:cubicBezTo>
                <a:cubicBezTo>
                  <a:pt x="800" y="21600"/>
                  <a:pt x="800" y="21600"/>
                  <a:pt x="800" y="21600"/>
                </a:cubicBezTo>
                <a:cubicBezTo>
                  <a:pt x="267" y="21600"/>
                  <a:pt x="0" y="21298"/>
                  <a:pt x="0" y="20694"/>
                </a:cubicBezTo>
                <a:cubicBezTo>
                  <a:pt x="0" y="20694"/>
                  <a:pt x="0" y="20694"/>
                  <a:pt x="0" y="20694"/>
                </a:cubicBezTo>
                <a:cubicBezTo>
                  <a:pt x="0" y="15407"/>
                  <a:pt x="0" y="15407"/>
                  <a:pt x="0" y="15407"/>
                </a:cubicBezTo>
                <a:cubicBezTo>
                  <a:pt x="0" y="15407"/>
                  <a:pt x="0" y="15407"/>
                  <a:pt x="0" y="15407"/>
                </a:cubicBezTo>
                <a:cubicBezTo>
                  <a:pt x="0" y="15105"/>
                  <a:pt x="133" y="14954"/>
                  <a:pt x="400" y="14954"/>
                </a:cubicBezTo>
                <a:cubicBezTo>
                  <a:pt x="4400" y="14954"/>
                  <a:pt x="4400" y="14954"/>
                  <a:pt x="4400" y="14954"/>
                </a:cubicBezTo>
                <a:cubicBezTo>
                  <a:pt x="4400" y="14954"/>
                  <a:pt x="4400" y="14954"/>
                  <a:pt x="4400" y="14954"/>
                </a:cubicBezTo>
                <a:cubicBezTo>
                  <a:pt x="4667" y="14954"/>
                  <a:pt x="4933" y="15105"/>
                  <a:pt x="4933" y="15407"/>
                </a:cubicBezTo>
                <a:cubicBezTo>
                  <a:pt x="4933" y="16766"/>
                  <a:pt x="4933" y="16766"/>
                  <a:pt x="4933" y="16766"/>
                </a:cubicBezTo>
                <a:cubicBezTo>
                  <a:pt x="8000" y="13292"/>
                  <a:pt x="8000" y="13292"/>
                  <a:pt x="8000" y="13292"/>
                </a:cubicBezTo>
                <a:cubicBezTo>
                  <a:pt x="4933" y="9969"/>
                  <a:pt x="4933" y="9969"/>
                  <a:pt x="4933" y="9969"/>
                </a:cubicBezTo>
                <a:cubicBezTo>
                  <a:pt x="4933" y="11178"/>
                  <a:pt x="4933" y="11178"/>
                  <a:pt x="4933" y="11178"/>
                </a:cubicBezTo>
                <a:cubicBezTo>
                  <a:pt x="4933" y="11178"/>
                  <a:pt x="4933" y="11178"/>
                  <a:pt x="4933" y="11178"/>
                </a:cubicBezTo>
                <a:cubicBezTo>
                  <a:pt x="4933" y="11631"/>
                  <a:pt x="4667" y="11782"/>
                  <a:pt x="4400" y="11782"/>
                </a:cubicBezTo>
                <a:cubicBezTo>
                  <a:pt x="400" y="11782"/>
                  <a:pt x="400" y="11782"/>
                  <a:pt x="400" y="11782"/>
                </a:cubicBezTo>
                <a:cubicBezTo>
                  <a:pt x="133" y="11782"/>
                  <a:pt x="0" y="11631"/>
                  <a:pt x="0" y="11178"/>
                </a:cubicBezTo>
                <a:cubicBezTo>
                  <a:pt x="0" y="11178"/>
                  <a:pt x="0" y="11178"/>
                  <a:pt x="0" y="11178"/>
                </a:cubicBezTo>
                <a:cubicBezTo>
                  <a:pt x="0" y="906"/>
                  <a:pt x="0" y="906"/>
                  <a:pt x="0" y="906"/>
                </a:cubicBezTo>
                <a:cubicBezTo>
                  <a:pt x="0" y="453"/>
                  <a:pt x="267" y="0"/>
                  <a:pt x="800" y="0"/>
                </a:cubicBezTo>
                <a:close/>
                <a:moveTo>
                  <a:pt x="1600" y="16011"/>
                </a:moveTo>
                <a:cubicBezTo>
                  <a:pt x="1600" y="19787"/>
                  <a:pt x="1600" y="19787"/>
                  <a:pt x="1600" y="19787"/>
                </a:cubicBezTo>
                <a:cubicBezTo>
                  <a:pt x="19867" y="19787"/>
                  <a:pt x="19867" y="19787"/>
                  <a:pt x="19867" y="19787"/>
                </a:cubicBezTo>
                <a:cubicBezTo>
                  <a:pt x="19867" y="6948"/>
                  <a:pt x="19867" y="6948"/>
                  <a:pt x="19867" y="6948"/>
                </a:cubicBezTo>
                <a:cubicBezTo>
                  <a:pt x="1600" y="6948"/>
                  <a:pt x="1600" y="6948"/>
                  <a:pt x="1600" y="6948"/>
                </a:cubicBezTo>
                <a:cubicBezTo>
                  <a:pt x="1600" y="10724"/>
                  <a:pt x="1600" y="10724"/>
                  <a:pt x="1600" y="10724"/>
                </a:cubicBezTo>
                <a:cubicBezTo>
                  <a:pt x="3867" y="10724"/>
                  <a:pt x="3867" y="10724"/>
                  <a:pt x="3867" y="10724"/>
                </a:cubicBezTo>
                <a:cubicBezTo>
                  <a:pt x="3867" y="8610"/>
                  <a:pt x="3867" y="8610"/>
                  <a:pt x="3867" y="8610"/>
                </a:cubicBezTo>
                <a:cubicBezTo>
                  <a:pt x="3867" y="8157"/>
                  <a:pt x="4133" y="8006"/>
                  <a:pt x="4400" y="8006"/>
                </a:cubicBezTo>
                <a:cubicBezTo>
                  <a:pt x="4533" y="8006"/>
                  <a:pt x="4667" y="8006"/>
                  <a:pt x="4800" y="8157"/>
                </a:cubicBezTo>
                <a:cubicBezTo>
                  <a:pt x="4800" y="8157"/>
                  <a:pt x="4800" y="8157"/>
                  <a:pt x="4800" y="8157"/>
                </a:cubicBezTo>
                <a:cubicBezTo>
                  <a:pt x="9067" y="12990"/>
                  <a:pt x="9067" y="12990"/>
                  <a:pt x="9067" y="12990"/>
                </a:cubicBezTo>
                <a:cubicBezTo>
                  <a:pt x="9200" y="13141"/>
                  <a:pt x="9200" y="13594"/>
                  <a:pt x="9067" y="13745"/>
                </a:cubicBezTo>
                <a:cubicBezTo>
                  <a:pt x="4800" y="18579"/>
                  <a:pt x="4800" y="18579"/>
                  <a:pt x="4800" y="18579"/>
                </a:cubicBezTo>
                <a:cubicBezTo>
                  <a:pt x="4533" y="18730"/>
                  <a:pt x="4267" y="18730"/>
                  <a:pt x="4000" y="18579"/>
                </a:cubicBezTo>
                <a:cubicBezTo>
                  <a:pt x="4000" y="18428"/>
                  <a:pt x="3867" y="18277"/>
                  <a:pt x="3867" y="18126"/>
                </a:cubicBezTo>
                <a:cubicBezTo>
                  <a:pt x="3867" y="18126"/>
                  <a:pt x="3867" y="18126"/>
                  <a:pt x="3867" y="18126"/>
                </a:cubicBezTo>
                <a:cubicBezTo>
                  <a:pt x="3867" y="16011"/>
                  <a:pt x="3867" y="16011"/>
                  <a:pt x="3867" y="16011"/>
                </a:cubicBezTo>
                <a:cubicBezTo>
                  <a:pt x="1600" y="16011"/>
                  <a:pt x="1600" y="16011"/>
                  <a:pt x="1600" y="16011"/>
                </a:cubicBezTo>
                <a:close/>
                <a:moveTo>
                  <a:pt x="18000" y="9063"/>
                </a:moveTo>
                <a:cubicBezTo>
                  <a:pt x="18267" y="9063"/>
                  <a:pt x="18533" y="9365"/>
                  <a:pt x="18533" y="9667"/>
                </a:cubicBezTo>
                <a:cubicBezTo>
                  <a:pt x="18533" y="9969"/>
                  <a:pt x="18267" y="10120"/>
                  <a:pt x="18000" y="10120"/>
                </a:cubicBezTo>
                <a:cubicBezTo>
                  <a:pt x="10933" y="10120"/>
                  <a:pt x="10933" y="10120"/>
                  <a:pt x="10933" y="10120"/>
                </a:cubicBezTo>
                <a:cubicBezTo>
                  <a:pt x="10667" y="10120"/>
                  <a:pt x="10533" y="9969"/>
                  <a:pt x="10533" y="9667"/>
                </a:cubicBezTo>
                <a:cubicBezTo>
                  <a:pt x="10533" y="9365"/>
                  <a:pt x="10667" y="9063"/>
                  <a:pt x="10933" y="9063"/>
                </a:cubicBezTo>
                <a:cubicBezTo>
                  <a:pt x="18000" y="9063"/>
                  <a:pt x="18000" y="9063"/>
                  <a:pt x="18000" y="9063"/>
                </a:cubicBezTo>
                <a:close/>
                <a:moveTo>
                  <a:pt x="16000" y="16464"/>
                </a:moveTo>
                <a:cubicBezTo>
                  <a:pt x="16267" y="16464"/>
                  <a:pt x="16533" y="16766"/>
                  <a:pt x="16533" y="17069"/>
                </a:cubicBezTo>
                <a:cubicBezTo>
                  <a:pt x="16533" y="17371"/>
                  <a:pt x="16267" y="17673"/>
                  <a:pt x="16000" y="17673"/>
                </a:cubicBezTo>
                <a:cubicBezTo>
                  <a:pt x="10933" y="17673"/>
                  <a:pt x="10933" y="17673"/>
                  <a:pt x="10933" y="17673"/>
                </a:cubicBezTo>
                <a:cubicBezTo>
                  <a:pt x="10667" y="17673"/>
                  <a:pt x="10533" y="17371"/>
                  <a:pt x="10533" y="17069"/>
                </a:cubicBezTo>
                <a:cubicBezTo>
                  <a:pt x="10533" y="16766"/>
                  <a:pt x="10667" y="16464"/>
                  <a:pt x="10933" y="16464"/>
                </a:cubicBezTo>
                <a:cubicBezTo>
                  <a:pt x="16000" y="16464"/>
                  <a:pt x="16000" y="16464"/>
                  <a:pt x="16000" y="16464"/>
                </a:cubicBezTo>
                <a:close/>
                <a:moveTo>
                  <a:pt x="18000" y="11480"/>
                </a:moveTo>
                <a:cubicBezTo>
                  <a:pt x="18267" y="11480"/>
                  <a:pt x="18533" y="11782"/>
                  <a:pt x="18533" y="12084"/>
                </a:cubicBezTo>
                <a:cubicBezTo>
                  <a:pt x="18533" y="12386"/>
                  <a:pt x="18267" y="12688"/>
                  <a:pt x="18000" y="12688"/>
                </a:cubicBezTo>
                <a:cubicBezTo>
                  <a:pt x="10933" y="12688"/>
                  <a:pt x="10933" y="12688"/>
                  <a:pt x="10933" y="12688"/>
                </a:cubicBezTo>
                <a:cubicBezTo>
                  <a:pt x="10667" y="12688"/>
                  <a:pt x="10533" y="12386"/>
                  <a:pt x="10533" y="12084"/>
                </a:cubicBezTo>
                <a:cubicBezTo>
                  <a:pt x="10533" y="11782"/>
                  <a:pt x="10667" y="11480"/>
                  <a:pt x="10933" y="11480"/>
                </a:cubicBezTo>
                <a:cubicBezTo>
                  <a:pt x="18000" y="11480"/>
                  <a:pt x="18000" y="11480"/>
                  <a:pt x="18000" y="11480"/>
                </a:cubicBezTo>
                <a:close/>
                <a:moveTo>
                  <a:pt x="18000" y="14048"/>
                </a:moveTo>
                <a:cubicBezTo>
                  <a:pt x="18267" y="14048"/>
                  <a:pt x="18533" y="14350"/>
                  <a:pt x="18533" y="14652"/>
                </a:cubicBezTo>
                <a:cubicBezTo>
                  <a:pt x="18533" y="14954"/>
                  <a:pt x="18267" y="15105"/>
                  <a:pt x="18000" y="15105"/>
                </a:cubicBezTo>
                <a:cubicBezTo>
                  <a:pt x="10933" y="15105"/>
                  <a:pt x="10933" y="15105"/>
                  <a:pt x="10933" y="15105"/>
                </a:cubicBezTo>
                <a:cubicBezTo>
                  <a:pt x="10667" y="15105"/>
                  <a:pt x="10533" y="14954"/>
                  <a:pt x="10533" y="14652"/>
                </a:cubicBezTo>
                <a:cubicBezTo>
                  <a:pt x="10533" y="14350"/>
                  <a:pt x="10667" y="14048"/>
                  <a:pt x="10933" y="14048"/>
                </a:cubicBezTo>
                <a:cubicBezTo>
                  <a:pt x="18000" y="14048"/>
                  <a:pt x="18000" y="14048"/>
                  <a:pt x="18000" y="14048"/>
                </a:cubicBezTo>
                <a:close/>
                <a:moveTo>
                  <a:pt x="18533" y="2870"/>
                </a:moveTo>
                <a:cubicBezTo>
                  <a:pt x="19067" y="2870"/>
                  <a:pt x="19467" y="3323"/>
                  <a:pt x="19467" y="3776"/>
                </a:cubicBezTo>
                <a:cubicBezTo>
                  <a:pt x="19467" y="4380"/>
                  <a:pt x="19067" y="4834"/>
                  <a:pt x="18533" y="4834"/>
                </a:cubicBezTo>
                <a:cubicBezTo>
                  <a:pt x="18133" y="4834"/>
                  <a:pt x="17733" y="4380"/>
                  <a:pt x="17733" y="3776"/>
                </a:cubicBezTo>
                <a:cubicBezTo>
                  <a:pt x="17733" y="3323"/>
                  <a:pt x="18133" y="2870"/>
                  <a:pt x="18533" y="2870"/>
                </a:cubicBezTo>
                <a:close/>
                <a:moveTo>
                  <a:pt x="16533" y="2870"/>
                </a:moveTo>
                <a:cubicBezTo>
                  <a:pt x="17067" y="2870"/>
                  <a:pt x="17333" y="3323"/>
                  <a:pt x="17333" y="3776"/>
                </a:cubicBezTo>
                <a:cubicBezTo>
                  <a:pt x="17333" y="4380"/>
                  <a:pt x="17067" y="4834"/>
                  <a:pt x="16533" y="4834"/>
                </a:cubicBezTo>
                <a:cubicBezTo>
                  <a:pt x="16133" y="4834"/>
                  <a:pt x="15733" y="4380"/>
                  <a:pt x="15733" y="3776"/>
                </a:cubicBezTo>
                <a:cubicBezTo>
                  <a:pt x="15733" y="3323"/>
                  <a:pt x="16133" y="2870"/>
                  <a:pt x="16533" y="2870"/>
                </a:cubicBezTo>
                <a:close/>
                <a:moveTo>
                  <a:pt x="14533" y="2870"/>
                </a:moveTo>
                <a:cubicBezTo>
                  <a:pt x="14933" y="2870"/>
                  <a:pt x="15333" y="3323"/>
                  <a:pt x="15333" y="3776"/>
                </a:cubicBezTo>
                <a:cubicBezTo>
                  <a:pt x="15333" y="4380"/>
                  <a:pt x="14933" y="4834"/>
                  <a:pt x="14533" y="4834"/>
                </a:cubicBezTo>
                <a:cubicBezTo>
                  <a:pt x="14000" y="4834"/>
                  <a:pt x="13733" y="4380"/>
                  <a:pt x="13733" y="3776"/>
                </a:cubicBezTo>
                <a:cubicBezTo>
                  <a:pt x="13733" y="3323"/>
                  <a:pt x="14000" y="2870"/>
                  <a:pt x="14533" y="2870"/>
                </a:cubicBezTo>
                <a:close/>
                <a:moveTo>
                  <a:pt x="1600" y="5740"/>
                </a:moveTo>
                <a:cubicBezTo>
                  <a:pt x="19867" y="5740"/>
                  <a:pt x="19867" y="5740"/>
                  <a:pt x="19867" y="5740"/>
                </a:cubicBezTo>
                <a:cubicBezTo>
                  <a:pt x="19867" y="1964"/>
                  <a:pt x="19867" y="1964"/>
                  <a:pt x="19867" y="1964"/>
                </a:cubicBezTo>
                <a:cubicBezTo>
                  <a:pt x="1600" y="1964"/>
                  <a:pt x="1600" y="1964"/>
                  <a:pt x="1600" y="1964"/>
                </a:cubicBezTo>
                <a:cubicBezTo>
                  <a:pt x="1600" y="5740"/>
                  <a:pt x="1600" y="5740"/>
                  <a:pt x="1600" y="574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/>
        </p:txBody>
      </p:sp>
      <p:sp>
        <p:nvSpPr>
          <p:cNvPr id="65" name="Freeform 137"/>
          <p:cNvSpPr/>
          <p:nvPr/>
        </p:nvSpPr>
        <p:spPr>
          <a:xfrm>
            <a:off x="5744037" y="2769476"/>
            <a:ext cx="699645" cy="6276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52" h="21456" extrusionOk="0">
                <a:moveTo>
                  <a:pt x="3307" y="6984"/>
                </a:moveTo>
                <a:cubicBezTo>
                  <a:pt x="4330" y="6077"/>
                  <a:pt x="5192" y="6682"/>
                  <a:pt x="6269" y="8134"/>
                </a:cubicBezTo>
                <a:cubicBezTo>
                  <a:pt x="6431" y="8316"/>
                  <a:pt x="6592" y="8134"/>
                  <a:pt x="6646" y="8013"/>
                </a:cubicBezTo>
                <a:cubicBezTo>
                  <a:pt x="6754" y="7953"/>
                  <a:pt x="8262" y="6440"/>
                  <a:pt x="8316" y="6379"/>
                </a:cubicBezTo>
                <a:cubicBezTo>
                  <a:pt x="8370" y="6319"/>
                  <a:pt x="8478" y="6137"/>
                  <a:pt x="8370" y="6016"/>
                </a:cubicBezTo>
                <a:cubicBezTo>
                  <a:pt x="8262" y="5895"/>
                  <a:pt x="7831" y="5290"/>
                  <a:pt x="7562" y="4867"/>
                </a:cubicBezTo>
                <a:cubicBezTo>
                  <a:pt x="5623" y="2023"/>
                  <a:pt x="12895" y="87"/>
                  <a:pt x="11764" y="27"/>
                </a:cubicBezTo>
                <a:cubicBezTo>
                  <a:pt x="11171" y="27"/>
                  <a:pt x="8909" y="-34"/>
                  <a:pt x="8585" y="27"/>
                </a:cubicBezTo>
                <a:cubicBezTo>
                  <a:pt x="7185" y="208"/>
                  <a:pt x="5461" y="1660"/>
                  <a:pt x="4599" y="2326"/>
                </a:cubicBezTo>
                <a:cubicBezTo>
                  <a:pt x="3414" y="3173"/>
                  <a:pt x="3037" y="3717"/>
                  <a:pt x="2930" y="3778"/>
                </a:cubicBezTo>
                <a:cubicBezTo>
                  <a:pt x="2606" y="4080"/>
                  <a:pt x="2876" y="4806"/>
                  <a:pt x="2283" y="5411"/>
                </a:cubicBezTo>
                <a:cubicBezTo>
                  <a:pt x="1691" y="6016"/>
                  <a:pt x="1314" y="5532"/>
                  <a:pt x="937" y="5895"/>
                </a:cubicBezTo>
                <a:cubicBezTo>
                  <a:pt x="775" y="6077"/>
                  <a:pt x="236" y="6500"/>
                  <a:pt x="129" y="6621"/>
                </a:cubicBezTo>
                <a:cubicBezTo>
                  <a:pt x="-33" y="6803"/>
                  <a:pt x="-33" y="7045"/>
                  <a:pt x="75" y="7227"/>
                </a:cubicBezTo>
                <a:cubicBezTo>
                  <a:pt x="75" y="7227"/>
                  <a:pt x="1475" y="8921"/>
                  <a:pt x="1583" y="9042"/>
                </a:cubicBezTo>
                <a:cubicBezTo>
                  <a:pt x="1691" y="9223"/>
                  <a:pt x="2014" y="9344"/>
                  <a:pt x="2175" y="9163"/>
                </a:cubicBezTo>
                <a:cubicBezTo>
                  <a:pt x="2391" y="8981"/>
                  <a:pt x="2876" y="8497"/>
                  <a:pt x="2930" y="8376"/>
                </a:cubicBezTo>
                <a:cubicBezTo>
                  <a:pt x="3037" y="8316"/>
                  <a:pt x="2876" y="7348"/>
                  <a:pt x="3307" y="6984"/>
                </a:cubicBezTo>
                <a:close/>
                <a:moveTo>
                  <a:pt x="9501" y="7590"/>
                </a:moveTo>
                <a:cubicBezTo>
                  <a:pt x="9340" y="7408"/>
                  <a:pt x="9178" y="7408"/>
                  <a:pt x="9070" y="7529"/>
                </a:cubicBezTo>
                <a:cubicBezTo>
                  <a:pt x="7508" y="9042"/>
                  <a:pt x="7508" y="9042"/>
                  <a:pt x="7508" y="9042"/>
                </a:cubicBezTo>
                <a:cubicBezTo>
                  <a:pt x="7400" y="9163"/>
                  <a:pt x="7347" y="9405"/>
                  <a:pt x="7454" y="9526"/>
                </a:cubicBezTo>
                <a:cubicBezTo>
                  <a:pt x="16396" y="20961"/>
                  <a:pt x="16396" y="20961"/>
                  <a:pt x="16396" y="20961"/>
                </a:cubicBezTo>
                <a:cubicBezTo>
                  <a:pt x="16611" y="21263"/>
                  <a:pt x="16988" y="21263"/>
                  <a:pt x="17204" y="21021"/>
                </a:cubicBezTo>
                <a:cubicBezTo>
                  <a:pt x="18281" y="20053"/>
                  <a:pt x="18281" y="20053"/>
                  <a:pt x="18281" y="20053"/>
                </a:cubicBezTo>
                <a:cubicBezTo>
                  <a:pt x="18497" y="19811"/>
                  <a:pt x="18551" y="19388"/>
                  <a:pt x="18335" y="19146"/>
                </a:cubicBezTo>
                <a:lnTo>
                  <a:pt x="9501" y="7590"/>
                </a:lnTo>
                <a:close/>
                <a:moveTo>
                  <a:pt x="21405" y="2749"/>
                </a:moveTo>
                <a:cubicBezTo>
                  <a:pt x="21298" y="2144"/>
                  <a:pt x="21028" y="2265"/>
                  <a:pt x="20921" y="2507"/>
                </a:cubicBezTo>
                <a:cubicBezTo>
                  <a:pt x="20759" y="2749"/>
                  <a:pt x="20113" y="3838"/>
                  <a:pt x="19843" y="4322"/>
                </a:cubicBezTo>
                <a:cubicBezTo>
                  <a:pt x="19574" y="4806"/>
                  <a:pt x="18981" y="5774"/>
                  <a:pt x="17796" y="4806"/>
                </a:cubicBezTo>
                <a:cubicBezTo>
                  <a:pt x="16558" y="3838"/>
                  <a:pt x="16988" y="3173"/>
                  <a:pt x="17204" y="2689"/>
                </a:cubicBezTo>
                <a:cubicBezTo>
                  <a:pt x="17419" y="2265"/>
                  <a:pt x="18066" y="934"/>
                  <a:pt x="18173" y="753"/>
                </a:cubicBezTo>
                <a:cubicBezTo>
                  <a:pt x="18281" y="632"/>
                  <a:pt x="18173" y="148"/>
                  <a:pt x="17743" y="329"/>
                </a:cubicBezTo>
                <a:cubicBezTo>
                  <a:pt x="17366" y="511"/>
                  <a:pt x="15049" y="1600"/>
                  <a:pt x="14726" y="3052"/>
                </a:cubicBezTo>
                <a:cubicBezTo>
                  <a:pt x="14403" y="4564"/>
                  <a:pt x="14995" y="5956"/>
                  <a:pt x="13810" y="7287"/>
                </a:cubicBezTo>
                <a:cubicBezTo>
                  <a:pt x="12356" y="8981"/>
                  <a:pt x="12356" y="8981"/>
                  <a:pt x="12356" y="8981"/>
                </a:cubicBezTo>
                <a:cubicBezTo>
                  <a:pt x="13810" y="10917"/>
                  <a:pt x="13810" y="10917"/>
                  <a:pt x="13810" y="10917"/>
                </a:cubicBezTo>
                <a:cubicBezTo>
                  <a:pt x="15588" y="8981"/>
                  <a:pt x="15588" y="8981"/>
                  <a:pt x="15588" y="8981"/>
                </a:cubicBezTo>
                <a:cubicBezTo>
                  <a:pt x="16019" y="8497"/>
                  <a:pt x="16935" y="8074"/>
                  <a:pt x="17743" y="8255"/>
                </a:cubicBezTo>
                <a:cubicBezTo>
                  <a:pt x="19520" y="8679"/>
                  <a:pt x="20490" y="7953"/>
                  <a:pt x="21028" y="6742"/>
                </a:cubicBezTo>
                <a:cubicBezTo>
                  <a:pt x="21567" y="5653"/>
                  <a:pt x="21459" y="3354"/>
                  <a:pt x="21405" y="2749"/>
                </a:cubicBezTo>
                <a:close/>
                <a:moveTo>
                  <a:pt x="2930" y="19267"/>
                </a:moveTo>
                <a:cubicBezTo>
                  <a:pt x="2660" y="19509"/>
                  <a:pt x="2660" y="19932"/>
                  <a:pt x="2930" y="20174"/>
                </a:cubicBezTo>
                <a:cubicBezTo>
                  <a:pt x="3953" y="21324"/>
                  <a:pt x="3953" y="21324"/>
                  <a:pt x="3953" y="21324"/>
                </a:cubicBezTo>
                <a:cubicBezTo>
                  <a:pt x="4168" y="21566"/>
                  <a:pt x="4492" y="21445"/>
                  <a:pt x="4761" y="21203"/>
                </a:cubicBezTo>
                <a:cubicBezTo>
                  <a:pt x="10040" y="15334"/>
                  <a:pt x="10040" y="15334"/>
                  <a:pt x="10040" y="15334"/>
                </a:cubicBezTo>
                <a:cubicBezTo>
                  <a:pt x="8424" y="13277"/>
                  <a:pt x="8424" y="13277"/>
                  <a:pt x="8424" y="13277"/>
                </a:cubicBezTo>
                <a:lnTo>
                  <a:pt x="2930" y="19267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/>
        </p:txBody>
      </p:sp>
      <p:sp>
        <p:nvSpPr>
          <p:cNvPr id="66" name="TextBox 44"/>
          <p:cNvSpPr txBox="1"/>
          <p:nvPr/>
        </p:nvSpPr>
        <p:spPr>
          <a:xfrm>
            <a:off x="4535449" y="3591397"/>
            <a:ext cx="669191" cy="13106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defRPr sz="8000" b="1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68" name="TextBox 48"/>
          <p:cNvSpPr txBox="1"/>
          <p:nvPr/>
        </p:nvSpPr>
        <p:spPr>
          <a:xfrm>
            <a:off x="6992390" y="3591395"/>
            <a:ext cx="655955" cy="132207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defRPr sz="8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3</a:t>
            </a:r>
            <a:endParaRPr lang="en-US"/>
          </a:p>
        </p:txBody>
      </p:sp>
      <p:sp>
        <p:nvSpPr>
          <p:cNvPr id="69" name="TextBox 49"/>
          <p:cNvSpPr txBox="1"/>
          <p:nvPr/>
        </p:nvSpPr>
        <p:spPr>
          <a:xfrm>
            <a:off x="9509141" y="3591395"/>
            <a:ext cx="655955" cy="132207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defRPr sz="8000" b="1">
                <a:solidFill>
                  <a:srgbClr val="FFFFFF"/>
                </a:solidFill>
              </a:defRPr>
            </a:lvl1pPr>
          </a:lstStyle>
          <a:p>
            <a:r>
              <a:rPr lang="en-US"/>
              <a:t>4</a:t>
            </a:r>
            <a:endParaRPr lang="en-US"/>
          </a:p>
        </p:txBody>
      </p:sp>
      <p:grpSp>
        <p:nvGrpSpPr>
          <p:cNvPr id="73" name="组合 61"/>
          <p:cNvGrpSpPr/>
          <p:nvPr/>
        </p:nvGrpSpPr>
        <p:grpSpPr>
          <a:xfrm>
            <a:off x="9356079" y="2796183"/>
            <a:ext cx="962079" cy="602111"/>
            <a:chOff x="0" y="0"/>
            <a:chExt cx="962077" cy="602110"/>
          </a:xfrm>
        </p:grpSpPr>
        <p:sp>
          <p:nvSpPr>
            <p:cNvPr id="70" name="KSO_Shape"/>
            <p:cNvSpPr/>
            <p:nvPr/>
          </p:nvSpPr>
          <p:spPr>
            <a:xfrm>
              <a:off x="0" y="160060"/>
              <a:ext cx="316470" cy="431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49" y="14370"/>
                  </a:moveTo>
                  <a:lnTo>
                    <a:pt x="11706" y="14415"/>
                  </a:lnTo>
                  <a:lnTo>
                    <a:pt x="11854" y="14466"/>
                  </a:lnTo>
                  <a:lnTo>
                    <a:pt x="11989" y="14511"/>
                  </a:lnTo>
                  <a:lnTo>
                    <a:pt x="12112" y="14555"/>
                  </a:lnTo>
                  <a:lnTo>
                    <a:pt x="12225" y="14606"/>
                  </a:lnTo>
                  <a:lnTo>
                    <a:pt x="12325" y="14651"/>
                  </a:lnTo>
                  <a:lnTo>
                    <a:pt x="12413" y="14699"/>
                  </a:lnTo>
                  <a:lnTo>
                    <a:pt x="12491" y="14747"/>
                  </a:lnTo>
                  <a:lnTo>
                    <a:pt x="12552" y="14798"/>
                  </a:lnTo>
                  <a:lnTo>
                    <a:pt x="12613" y="14849"/>
                  </a:lnTo>
                  <a:lnTo>
                    <a:pt x="12661" y="14903"/>
                  </a:lnTo>
                  <a:lnTo>
                    <a:pt x="12696" y="14961"/>
                  </a:lnTo>
                  <a:lnTo>
                    <a:pt x="12731" y="15024"/>
                  </a:lnTo>
                  <a:lnTo>
                    <a:pt x="12753" y="15091"/>
                  </a:lnTo>
                  <a:lnTo>
                    <a:pt x="12766" y="15155"/>
                  </a:lnTo>
                  <a:lnTo>
                    <a:pt x="12771" y="15229"/>
                  </a:lnTo>
                  <a:lnTo>
                    <a:pt x="12771" y="15273"/>
                  </a:lnTo>
                  <a:lnTo>
                    <a:pt x="12766" y="15321"/>
                  </a:lnTo>
                  <a:lnTo>
                    <a:pt x="12757" y="15363"/>
                  </a:lnTo>
                  <a:lnTo>
                    <a:pt x="12749" y="15404"/>
                  </a:lnTo>
                  <a:lnTo>
                    <a:pt x="12736" y="15442"/>
                  </a:lnTo>
                  <a:lnTo>
                    <a:pt x="12718" y="15478"/>
                  </a:lnTo>
                  <a:lnTo>
                    <a:pt x="12701" y="15516"/>
                  </a:lnTo>
                  <a:lnTo>
                    <a:pt x="12683" y="15551"/>
                  </a:lnTo>
                  <a:lnTo>
                    <a:pt x="12657" y="15583"/>
                  </a:lnTo>
                  <a:lnTo>
                    <a:pt x="12635" y="15615"/>
                  </a:lnTo>
                  <a:lnTo>
                    <a:pt x="12605" y="15644"/>
                  </a:lnTo>
                  <a:lnTo>
                    <a:pt x="12570" y="15672"/>
                  </a:lnTo>
                  <a:lnTo>
                    <a:pt x="12539" y="15698"/>
                  </a:lnTo>
                  <a:lnTo>
                    <a:pt x="12500" y="15723"/>
                  </a:lnTo>
                  <a:lnTo>
                    <a:pt x="12461" y="15746"/>
                  </a:lnTo>
                  <a:lnTo>
                    <a:pt x="12417" y="15765"/>
                  </a:lnTo>
                  <a:lnTo>
                    <a:pt x="12330" y="15803"/>
                  </a:lnTo>
                  <a:lnTo>
                    <a:pt x="12234" y="15841"/>
                  </a:lnTo>
                  <a:lnTo>
                    <a:pt x="12129" y="15876"/>
                  </a:lnTo>
                  <a:lnTo>
                    <a:pt x="12029" y="15905"/>
                  </a:lnTo>
                  <a:lnTo>
                    <a:pt x="11915" y="15937"/>
                  </a:lnTo>
                  <a:lnTo>
                    <a:pt x="11797" y="15963"/>
                  </a:lnTo>
                  <a:lnTo>
                    <a:pt x="11675" y="15985"/>
                  </a:lnTo>
                  <a:lnTo>
                    <a:pt x="11549" y="16004"/>
                  </a:lnTo>
                  <a:lnTo>
                    <a:pt x="11549" y="14370"/>
                  </a:lnTo>
                  <a:close/>
                  <a:moveTo>
                    <a:pt x="10357" y="10990"/>
                  </a:moveTo>
                  <a:lnTo>
                    <a:pt x="10357" y="12378"/>
                  </a:lnTo>
                  <a:lnTo>
                    <a:pt x="10199" y="12349"/>
                  </a:lnTo>
                  <a:lnTo>
                    <a:pt x="10050" y="12317"/>
                  </a:lnTo>
                  <a:lnTo>
                    <a:pt x="9919" y="12278"/>
                  </a:lnTo>
                  <a:lnTo>
                    <a:pt x="9796" y="12242"/>
                  </a:lnTo>
                  <a:lnTo>
                    <a:pt x="9687" y="12201"/>
                  </a:lnTo>
                  <a:lnTo>
                    <a:pt x="9639" y="12175"/>
                  </a:lnTo>
                  <a:lnTo>
                    <a:pt x="9595" y="12152"/>
                  </a:lnTo>
                  <a:lnTo>
                    <a:pt x="9551" y="12130"/>
                  </a:lnTo>
                  <a:lnTo>
                    <a:pt x="9511" y="12104"/>
                  </a:lnTo>
                  <a:lnTo>
                    <a:pt x="9476" y="12078"/>
                  </a:lnTo>
                  <a:lnTo>
                    <a:pt x="9446" y="12049"/>
                  </a:lnTo>
                  <a:lnTo>
                    <a:pt x="9384" y="11997"/>
                  </a:lnTo>
                  <a:lnTo>
                    <a:pt x="9336" y="11942"/>
                  </a:lnTo>
                  <a:lnTo>
                    <a:pt x="9288" y="11891"/>
                  </a:lnTo>
                  <a:lnTo>
                    <a:pt x="9257" y="11839"/>
                  </a:lnTo>
                  <a:lnTo>
                    <a:pt x="9231" y="11787"/>
                  </a:lnTo>
                  <a:lnTo>
                    <a:pt x="9209" y="11736"/>
                  </a:lnTo>
                  <a:lnTo>
                    <a:pt x="9200" y="11687"/>
                  </a:lnTo>
                  <a:lnTo>
                    <a:pt x="9196" y="11636"/>
                  </a:lnTo>
                  <a:lnTo>
                    <a:pt x="9196" y="11603"/>
                  </a:lnTo>
                  <a:lnTo>
                    <a:pt x="9200" y="11568"/>
                  </a:lnTo>
                  <a:lnTo>
                    <a:pt x="9209" y="11532"/>
                  </a:lnTo>
                  <a:lnTo>
                    <a:pt x="9218" y="11500"/>
                  </a:lnTo>
                  <a:lnTo>
                    <a:pt x="9227" y="11468"/>
                  </a:lnTo>
                  <a:lnTo>
                    <a:pt x="9244" y="11432"/>
                  </a:lnTo>
                  <a:lnTo>
                    <a:pt x="9262" y="11403"/>
                  </a:lnTo>
                  <a:lnTo>
                    <a:pt x="9279" y="11374"/>
                  </a:lnTo>
                  <a:lnTo>
                    <a:pt x="9306" y="11348"/>
                  </a:lnTo>
                  <a:lnTo>
                    <a:pt x="9332" y="11319"/>
                  </a:lnTo>
                  <a:lnTo>
                    <a:pt x="9358" y="11294"/>
                  </a:lnTo>
                  <a:lnTo>
                    <a:pt x="9389" y="11268"/>
                  </a:lnTo>
                  <a:lnTo>
                    <a:pt x="9419" y="11245"/>
                  </a:lnTo>
                  <a:lnTo>
                    <a:pt x="9459" y="11219"/>
                  </a:lnTo>
                  <a:lnTo>
                    <a:pt x="9538" y="11177"/>
                  </a:lnTo>
                  <a:lnTo>
                    <a:pt x="9713" y="11100"/>
                  </a:lnTo>
                  <a:lnTo>
                    <a:pt x="9814" y="11071"/>
                  </a:lnTo>
                  <a:lnTo>
                    <a:pt x="9915" y="11048"/>
                  </a:lnTo>
                  <a:lnTo>
                    <a:pt x="10020" y="11026"/>
                  </a:lnTo>
                  <a:lnTo>
                    <a:pt x="10125" y="11010"/>
                  </a:lnTo>
                  <a:lnTo>
                    <a:pt x="10239" y="10997"/>
                  </a:lnTo>
                  <a:lnTo>
                    <a:pt x="10357" y="10990"/>
                  </a:lnTo>
                  <a:close/>
                  <a:moveTo>
                    <a:pt x="10366" y="9226"/>
                  </a:moveTo>
                  <a:lnTo>
                    <a:pt x="10366" y="9712"/>
                  </a:lnTo>
                  <a:lnTo>
                    <a:pt x="10200" y="9728"/>
                  </a:lnTo>
                  <a:lnTo>
                    <a:pt x="10039" y="9744"/>
                  </a:lnTo>
                  <a:lnTo>
                    <a:pt x="9877" y="9763"/>
                  </a:lnTo>
                  <a:lnTo>
                    <a:pt x="9725" y="9786"/>
                  </a:lnTo>
                  <a:lnTo>
                    <a:pt x="9576" y="9811"/>
                  </a:lnTo>
                  <a:lnTo>
                    <a:pt x="9432" y="9837"/>
                  </a:lnTo>
                  <a:lnTo>
                    <a:pt x="9293" y="9862"/>
                  </a:lnTo>
                  <a:lnTo>
                    <a:pt x="9157" y="9894"/>
                  </a:lnTo>
                  <a:lnTo>
                    <a:pt x="8904" y="9958"/>
                  </a:lnTo>
                  <a:lnTo>
                    <a:pt x="8782" y="9997"/>
                  </a:lnTo>
                  <a:lnTo>
                    <a:pt x="8664" y="10035"/>
                  </a:lnTo>
                  <a:lnTo>
                    <a:pt x="8551" y="10073"/>
                  </a:lnTo>
                  <a:lnTo>
                    <a:pt x="8442" y="10118"/>
                  </a:lnTo>
                  <a:lnTo>
                    <a:pt x="8342" y="10160"/>
                  </a:lnTo>
                  <a:lnTo>
                    <a:pt x="8241" y="10208"/>
                  </a:lnTo>
                  <a:lnTo>
                    <a:pt x="8145" y="10256"/>
                  </a:lnTo>
                  <a:lnTo>
                    <a:pt x="8054" y="10307"/>
                  </a:lnTo>
                  <a:lnTo>
                    <a:pt x="7966" y="10355"/>
                  </a:lnTo>
                  <a:lnTo>
                    <a:pt x="7879" y="10406"/>
                  </a:lnTo>
                  <a:lnTo>
                    <a:pt x="7805" y="10454"/>
                  </a:lnTo>
                  <a:lnTo>
                    <a:pt x="7726" y="10502"/>
                  </a:lnTo>
                  <a:lnTo>
                    <a:pt x="7657" y="10556"/>
                  </a:lnTo>
                  <a:lnTo>
                    <a:pt x="7587" y="10608"/>
                  </a:lnTo>
                  <a:lnTo>
                    <a:pt x="7526" y="10659"/>
                  </a:lnTo>
                  <a:lnTo>
                    <a:pt x="7465" y="10716"/>
                  </a:lnTo>
                  <a:lnTo>
                    <a:pt x="7408" y="10768"/>
                  </a:lnTo>
                  <a:lnTo>
                    <a:pt x="7356" y="10822"/>
                  </a:lnTo>
                  <a:lnTo>
                    <a:pt x="7303" y="10876"/>
                  </a:lnTo>
                  <a:lnTo>
                    <a:pt x="7260" y="10934"/>
                  </a:lnTo>
                  <a:lnTo>
                    <a:pt x="7220" y="10988"/>
                  </a:lnTo>
                  <a:lnTo>
                    <a:pt x="7185" y="11046"/>
                  </a:lnTo>
                  <a:lnTo>
                    <a:pt x="7116" y="11158"/>
                  </a:lnTo>
                  <a:lnTo>
                    <a:pt x="7063" y="11270"/>
                  </a:lnTo>
                  <a:lnTo>
                    <a:pt x="7011" y="11378"/>
                  </a:lnTo>
                  <a:lnTo>
                    <a:pt x="6972" y="11487"/>
                  </a:lnTo>
                  <a:lnTo>
                    <a:pt x="6941" y="11593"/>
                  </a:lnTo>
                  <a:lnTo>
                    <a:pt x="6919" y="11698"/>
                  </a:lnTo>
                  <a:lnTo>
                    <a:pt x="6906" y="11801"/>
                  </a:lnTo>
                  <a:lnTo>
                    <a:pt x="6902" y="11903"/>
                  </a:lnTo>
                  <a:lnTo>
                    <a:pt x="6906" y="12012"/>
                  </a:lnTo>
                  <a:lnTo>
                    <a:pt x="6919" y="12120"/>
                  </a:lnTo>
                  <a:lnTo>
                    <a:pt x="6937" y="12229"/>
                  </a:lnTo>
                  <a:lnTo>
                    <a:pt x="6967" y="12335"/>
                  </a:lnTo>
                  <a:lnTo>
                    <a:pt x="7002" y="12440"/>
                  </a:lnTo>
                  <a:lnTo>
                    <a:pt x="7046" y="12546"/>
                  </a:lnTo>
                  <a:lnTo>
                    <a:pt x="7098" y="12651"/>
                  </a:lnTo>
                  <a:lnTo>
                    <a:pt x="7155" y="12754"/>
                  </a:lnTo>
                  <a:lnTo>
                    <a:pt x="7190" y="12802"/>
                  </a:lnTo>
                  <a:lnTo>
                    <a:pt x="7229" y="12853"/>
                  </a:lnTo>
                  <a:lnTo>
                    <a:pt x="7268" y="12904"/>
                  </a:lnTo>
                  <a:lnTo>
                    <a:pt x="7312" y="12955"/>
                  </a:lnTo>
                  <a:lnTo>
                    <a:pt x="7364" y="13003"/>
                  </a:lnTo>
                  <a:lnTo>
                    <a:pt x="7417" y="13054"/>
                  </a:lnTo>
                  <a:lnTo>
                    <a:pt x="7478" y="13102"/>
                  </a:lnTo>
                  <a:lnTo>
                    <a:pt x="7534" y="13153"/>
                  </a:lnTo>
                  <a:lnTo>
                    <a:pt x="7604" y="13201"/>
                  </a:lnTo>
                  <a:lnTo>
                    <a:pt x="7670" y="13249"/>
                  </a:lnTo>
                  <a:lnTo>
                    <a:pt x="7748" y="13297"/>
                  </a:lnTo>
                  <a:lnTo>
                    <a:pt x="7822" y="13345"/>
                  </a:lnTo>
                  <a:lnTo>
                    <a:pt x="7905" y="13393"/>
                  </a:lnTo>
                  <a:lnTo>
                    <a:pt x="7988" y="13441"/>
                  </a:lnTo>
                  <a:lnTo>
                    <a:pt x="8167" y="13531"/>
                  </a:lnTo>
                  <a:lnTo>
                    <a:pt x="8267" y="13579"/>
                  </a:lnTo>
                  <a:lnTo>
                    <a:pt x="8368" y="13624"/>
                  </a:lnTo>
                  <a:lnTo>
                    <a:pt x="8477" y="13672"/>
                  </a:lnTo>
                  <a:lnTo>
                    <a:pt x="8590" y="13713"/>
                  </a:lnTo>
                  <a:lnTo>
                    <a:pt x="8708" y="13758"/>
                  </a:lnTo>
                  <a:lnTo>
                    <a:pt x="8835" y="13796"/>
                  </a:lnTo>
                  <a:lnTo>
                    <a:pt x="8961" y="13838"/>
                  </a:lnTo>
                  <a:lnTo>
                    <a:pt x="9096" y="13879"/>
                  </a:lnTo>
                  <a:lnTo>
                    <a:pt x="9236" y="13918"/>
                  </a:lnTo>
                  <a:lnTo>
                    <a:pt x="9384" y="13956"/>
                  </a:lnTo>
                  <a:lnTo>
                    <a:pt x="9533" y="13991"/>
                  </a:lnTo>
                  <a:lnTo>
                    <a:pt x="9690" y="14027"/>
                  </a:lnTo>
                  <a:lnTo>
                    <a:pt x="10017" y="14100"/>
                  </a:lnTo>
                  <a:lnTo>
                    <a:pt x="10366" y="14167"/>
                  </a:lnTo>
                  <a:lnTo>
                    <a:pt x="10366" y="16009"/>
                  </a:lnTo>
                  <a:lnTo>
                    <a:pt x="10069" y="15977"/>
                  </a:lnTo>
                  <a:lnTo>
                    <a:pt x="9921" y="15955"/>
                  </a:lnTo>
                  <a:lnTo>
                    <a:pt x="9773" y="15929"/>
                  </a:lnTo>
                  <a:lnTo>
                    <a:pt x="9624" y="15901"/>
                  </a:lnTo>
                  <a:lnTo>
                    <a:pt x="9480" y="15872"/>
                  </a:lnTo>
                  <a:lnTo>
                    <a:pt x="9336" y="15840"/>
                  </a:lnTo>
                  <a:lnTo>
                    <a:pt x="9048" y="15763"/>
                  </a:lnTo>
                  <a:lnTo>
                    <a:pt x="8904" y="15722"/>
                  </a:lnTo>
                  <a:lnTo>
                    <a:pt x="8765" y="15677"/>
                  </a:lnTo>
                  <a:lnTo>
                    <a:pt x="8625" y="15632"/>
                  </a:lnTo>
                  <a:lnTo>
                    <a:pt x="8486" y="15581"/>
                  </a:lnTo>
                  <a:lnTo>
                    <a:pt x="8350" y="15533"/>
                  </a:lnTo>
                  <a:lnTo>
                    <a:pt x="8211" y="15479"/>
                  </a:lnTo>
                  <a:lnTo>
                    <a:pt x="8075" y="15424"/>
                  </a:lnTo>
                  <a:lnTo>
                    <a:pt x="7809" y="15303"/>
                  </a:lnTo>
                  <a:lnTo>
                    <a:pt x="7548" y="15181"/>
                  </a:lnTo>
                  <a:lnTo>
                    <a:pt x="7295" y="15053"/>
                  </a:lnTo>
                  <a:lnTo>
                    <a:pt x="7050" y="14922"/>
                  </a:lnTo>
                  <a:lnTo>
                    <a:pt x="7050" y="16496"/>
                  </a:lnTo>
                  <a:lnTo>
                    <a:pt x="7242" y="16576"/>
                  </a:lnTo>
                  <a:lnTo>
                    <a:pt x="7434" y="16652"/>
                  </a:lnTo>
                  <a:lnTo>
                    <a:pt x="7635" y="16726"/>
                  </a:lnTo>
                  <a:lnTo>
                    <a:pt x="7840" y="16799"/>
                  </a:lnTo>
                  <a:lnTo>
                    <a:pt x="8049" y="16863"/>
                  </a:lnTo>
                  <a:lnTo>
                    <a:pt x="8263" y="16927"/>
                  </a:lnTo>
                  <a:lnTo>
                    <a:pt x="8481" y="16988"/>
                  </a:lnTo>
                  <a:lnTo>
                    <a:pt x="8704" y="17042"/>
                  </a:lnTo>
                  <a:lnTo>
                    <a:pt x="8931" y="17097"/>
                  </a:lnTo>
                  <a:lnTo>
                    <a:pt x="9144" y="17145"/>
                  </a:lnTo>
                  <a:lnTo>
                    <a:pt x="9362" y="17183"/>
                  </a:lnTo>
                  <a:lnTo>
                    <a:pt x="9572" y="17225"/>
                  </a:lnTo>
                  <a:lnTo>
                    <a:pt x="9777" y="17257"/>
                  </a:lnTo>
                  <a:lnTo>
                    <a:pt x="9978" y="17286"/>
                  </a:lnTo>
                  <a:lnTo>
                    <a:pt x="10178" y="17311"/>
                  </a:lnTo>
                  <a:lnTo>
                    <a:pt x="10366" y="17330"/>
                  </a:lnTo>
                  <a:lnTo>
                    <a:pt x="10366" y="18293"/>
                  </a:lnTo>
                  <a:lnTo>
                    <a:pt x="11561" y="18293"/>
                  </a:lnTo>
                  <a:lnTo>
                    <a:pt x="11561" y="17330"/>
                  </a:lnTo>
                  <a:lnTo>
                    <a:pt x="11714" y="17318"/>
                  </a:lnTo>
                  <a:lnTo>
                    <a:pt x="11867" y="17305"/>
                  </a:lnTo>
                  <a:lnTo>
                    <a:pt x="12011" y="17286"/>
                  </a:lnTo>
                  <a:lnTo>
                    <a:pt x="12155" y="17270"/>
                  </a:lnTo>
                  <a:lnTo>
                    <a:pt x="12294" y="17250"/>
                  </a:lnTo>
                  <a:lnTo>
                    <a:pt x="12565" y="17206"/>
                  </a:lnTo>
                  <a:lnTo>
                    <a:pt x="12818" y="17148"/>
                  </a:lnTo>
                  <a:lnTo>
                    <a:pt x="12940" y="17119"/>
                  </a:lnTo>
                  <a:lnTo>
                    <a:pt x="13062" y="17087"/>
                  </a:lnTo>
                  <a:lnTo>
                    <a:pt x="13176" y="17052"/>
                  </a:lnTo>
                  <a:lnTo>
                    <a:pt x="13285" y="17017"/>
                  </a:lnTo>
                  <a:lnTo>
                    <a:pt x="13394" y="16975"/>
                  </a:lnTo>
                  <a:lnTo>
                    <a:pt x="13603" y="16892"/>
                  </a:lnTo>
                  <a:lnTo>
                    <a:pt x="13695" y="16847"/>
                  </a:lnTo>
                  <a:lnTo>
                    <a:pt x="13791" y="16803"/>
                  </a:lnTo>
                  <a:lnTo>
                    <a:pt x="13882" y="16755"/>
                  </a:lnTo>
                  <a:lnTo>
                    <a:pt x="13970" y="16707"/>
                  </a:lnTo>
                  <a:lnTo>
                    <a:pt x="14052" y="16659"/>
                  </a:lnTo>
                  <a:lnTo>
                    <a:pt x="14131" y="16611"/>
                  </a:lnTo>
                  <a:lnTo>
                    <a:pt x="14209" y="16556"/>
                  </a:lnTo>
                  <a:lnTo>
                    <a:pt x="14284" y="16508"/>
                  </a:lnTo>
                  <a:lnTo>
                    <a:pt x="14353" y="16454"/>
                  </a:lnTo>
                  <a:lnTo>
                    <a:pt x="14419" y="16403"/>
                  </a:lnTo>
                  <a:lnTo>
                    <a:pt x="14484" y="16345"/>
                  </a:lnTo>
                  <a:lnTo>
                    <a:pt x="14545" y="16294"/>
                  </a:lnTo>
                  <a:lnTo>
                    <a:pt x="14602" y="16237"/>
                  </a:lnTo>
                  <a:lnTo>
                    <a:pt x="14654" y="16179"/>
                  </a:lnTo>
                  <a:lnTo>
                    <a:pt x="14702" y="16121"/>
                  </a:lnTo>
                  <a:lnTo>
                    <a:pt x="14750" y="16064"/>
                  </a:lnTo>
                  <a:lnTo>
                    <a:pt x="14833" y="15942"/>
                  </a:lnTo>
                  <a:lnTo>
                    <a:pt x="14908" y="15821"/>
                  </a:lnTo>
                  <a:lnTo>
                    <a:pt x="14964" y="15699"/>
                  </a:lnTo>
                  <a:lnTo>
                    <a:pt x="14990" y="15642"/>
                  </a:lnTo>
                  <a:lnTo>
                    <a:pt x="15012" y="15581"/>
                  </a:lnTo>
                  <a:lnTo>
                    <a:pt x="15038" y="15517"/>
                  </a:lnTo>
                  <a:lnTo>
                    <a:pt x="15056" y="15459"/>
                  </a:lnTo>
                  <a:lnTo>
                    <a:pt x="15069" y="15399"/>
                  </a:lnTo>
                  <a:lnTo>
                    <a:pt x="15082" y="15338"/>
                  </a:lnTo>
                  <a:lnTo>
                    <a:pt x="15091" y="15277"/>
                  </a:lnTo>
                  <a:lnTo>
                    <a:pt x="15100" y="15216"/>
                  </a:lnTo>
                  <a:lnTo>
                    <a:pt x="15104" y="15156"/>
                  </a:lnTo>
                  <a:lnTo>
                    <a:pt x="15104" y="15092"/>
                  </a:lnTo>
                  <a:lnTo>
                    <a:pt x="15100" y="14970"/>
                  </a:lnTo>
                  <a:lnTo>
                    <a:pt x="15091" y="14852"/>
                  </a:lnTo>
                  <a:lnTo>
                    <a:pt x="15073" y="14737"/>
                  </a:lnTo>
                  <a:lnTo>
                    <a:pt x="15047" y="14625"/>
                  </a:lnTo>
                  <a:lnTo>
                    <a:pt x="15008" y="14516"/>
                  </a:lnTo>
                  <a:lnTo>
                    <a:pt x="14969" y="14414"/>
                  </a:lnTo>
                  <a:lnTo>
                    <a:pt x="14921" y="14311"/>
                  </a:lnTo>
                  <a:lnTo>
                    <a:pt x="14864" y="14212"/>
                  </a:lnTo>
                  <a:lnTo>
                    <a:pt x="14803" y="14116"/>
                  </a:lnTo>
                  <a:lnTo>
                    <a:pt x="14729" y="14023"/>
                  </a:lnTo>
                  <a:lnTo>
                    <a:pt x="14654" y="13934"/>
                  </a:lnTo>
                  <a:lnTo>
                    <a:pt x="14563" y="13851"/>
                  </a:lnTo>
                  <a:lnTo>
                    <a:pt x="14476" y="13767"/>
                  </a:lnTo>
                  <a:lnTo>
                    <a:pt x="14371" y="13691"/>
                  </a:lnTo>
                  <a:lnTo>
                    <a:pt x="14262" y="13614"/>
                  </a:lnTo>
                  <a:lnTo>
                    <a:pt x="14026" y="13473"/>
                  </a:lnTo>
                  <a:lnTo>
                    <a:pt x="13900" y="13403"/>
                  </a:lnTo>
                  <a:lnTo>
                    <a:pt x="13764" y="13339"/>
                  </a:lnTo>
                  <a:lnTo>
                    <a:pt x="13629" y="13272"/>
                  </a:lnTo>
                  <a:lnTo>
                    <a:pt x="13485" y="13205"/>
                  </a:lnTo>
                  <a:lnTo>
                    <a:pt x="13337" y="13144"/>
                  </a:lnTo>
                  <a:lnTo>
                    <a:pt x="13184" y="13083"/>
                  </a:lnTo>
                  <a:lnTo>
                    <a:pt x="13018" y="13025"/>
                  </a:lnTo>
                  <a:lnTo>
                    <a:pt x="12857" y="12965"/>
                  </a:lnTo>
                  <a:lnTo>
                    <a:pt x="12687" y="12910"/>
                  </a:lnTo>
                  <a:lnTo>
                    <a:pt x="12338" y="12795"/>
                  </a:lnTo>
                  <a:lnTo>
                    <a:pt x="12146" y="12744"/>
                  </a:lnTo>
                  <a:lnTo>
                    <a:pt x="11958" y="12690"/>
                  </a:lnTo>
                  <a:lnTo>
                    <a:pt x="11766" y="12642"/>
                  </a:lnTo>
                  <a:lnTo>
                    <a:pt x="11561" y="12591"/>
                  </a:lnTo>
                  <a:lnTo>
                    <a:pt x="11561" y="11081"/>
                  </a:lnTo>
                  <a:lnTo>
                    <a:pt x="11793" y="11119"/>
                  </a:lnTo>
                  <a:lnTo>
                    <a:pt x="12019" y="11167"/>
                  </a:lnTo>
                  <a:lnTo>
                    <a:pt x="12246" y="11215"/>
                  </a:lnTo>
                  <a:lnTo>
                    <a:pt x="12469" y="11273"/>
                  </a:lnTo>
                  <a:lnTo>
                    <a:pt x="12687" y="11334"/>
                  </a:lnTo>
                  <a:lnTo>
                    <a:pt x="12905" y="11401"/>
                  </a:lnTo>
                  <a:lnTo>
                    <a:pt x="13114" y="11474"/>
                  </a:lnTo>
                  <a:lnTo>
                    <a:pt x="13324" y="11554"/>
                  </a:lnTo>
                  <a:lnTo>
                    <a:pt x="13525" y="11631"/>
                  </a:lnTo>
                  <a:lnTo>
                    <a:pt x="13717" y="11714"/>
                  </a:lnTo>
                  <a:lnTo>
                    <a:pt x="13904" y="11794"/>
                  </a:lnTo>
                  <a:lnTo>
                    <a:pt x="14079" y="11874"/>
                  </a:lnTo>
                  <a:lnTo>
                    <a:pt x="14244" y="11951"/>
                  </a:lnTo>
                  <a:lnTo>
                    <a:pt x="14401" y="12031"/>
                  </a:lnTo>
                  <a:lnTo>
                    <a:pt x="14550" y="12111"/>
                  </a:lnTo>
                  <a:lnTo>
                    <a:pt x="14689" y="12191"/>
                  </a:lnTo>
                  <a:lnTo>
                    <a:pt x="14689" y="10550"/>
                  </a:lnTo>
                  <a:lnTo>
                    <a:pt x="14484" y="10460"/>
                  </a:lnTo>
                  <a:lnTo>
                    <a:pt x="14275" y="10374"/>
                  </a:lnTo>
                  <a:lnTo>
                    <a:pt x="14074" y="10301"/>
                  </a:lnTo>
                  <a:lnTo>
                    <a:pt x="13874" y="10224"/>
                  </a:lnTo>
                  <a:lnTo>
                    <a:pt x="13682" y="10157"/>
                  </a:lnTo>
                  <a:lnTo>
                    <a:pt x="13494" y="10096"/>
                  </a:lnTo>
                  <a:lnTo>
                    <a:pt x="13311" y="10035"/>
                  </a:lnTo>
                  <a:lnTo>
                    <a:pt x="13128" y="9987"/>
                  </a:lnTo>
                  <a:lnTo>
                    <a:pt x="12944" y="9936"/>
                  </a:lnTo>
                  <a:lnTo>
                    <a:pt x="12761" y="9894"/>
                  </a:lnTo>
                  <a:lnTo>
                    <a:pt x="12569" y="9853"/>
                  </a:lnTo>
                  <a:lnTo>
                    <a:pt x="12377" y="9818"/>
                  </a:lnTo>
                  <a:lnTo>
                    <a:pt x="12181" y="9789"/>
                  </a:lnTo>
                  <a:lnTo>
                    <a:pt x="11976" y="9757"/>
                  </a:lnTo>
                  <a:lnTo>
                    <a:pt x="11775" y="9731"/>
                  </a:lnTo>
                  <a:lnTo>
                    <a:pt x="11561" y="9712"/>
                  </a:lnTo>
                  <a:lnTo>
                    <a:pt x="11561" y="9226"/>
                  </a:lnTo>
                  <a:lnTo>
                    <a:pt x="10366" y="9226"/>
                  </a:lnTo>
                  <a:close/>
                  <a:moveTo>
                    <a:pt x="10571" y="5238"/>
                  </a:moveTo>
                  <a:lnTo>
                    <a:pt x="11121" y="5238"/>
                  </a:lnTo>
                  <a:lnTo>
                    <a:pt x="11378" y="5244"/>
                  </a:lnTo>
                  <a:lnTo>
                    <a:pt x="11635" y="5254"/>
                  </a:lnTo>
                  <a:lnTo>
                    <a:pt x="11884" y="5270"/>
                  </a:lnTo>
                  <a:lnTo>
                    <a:pt x="12128" y="5289"/>
                  </a:lnTo>
                  <a:lnTo>
                    <a:pt x="12373" y="5311"/>
                  </a:lnTo>
                  <a:lnTo>
                    <a:pt x="12613" y="5337"/>
                  </a:lnTo>
                  <a:lnTo>
                    <a:pt x="12844" y="5369"/>
                  </a:lnTo>
                  <a:lnTo>
                    <a:pt x="13075" y="5407"/>
                  </a:lnTo>
                  <a:lnTo>
                    <a:pt x="13302" y="5446"/>
                  </a:lnTo>
                  <a:lnTo>
                    <a:pt x="13525" y="5487"/>
                  </a:lnTo>
                  <a:lnTo>
                    <a:pt x="13747" y="5538"/>
                  </a:lnTo>
                  <a:lnTo>
                    <a:pt x="13961" y="5590"/>
                  </a:lnTo>
                  <a:lnTo>
                    <a:pt x="14175" y="5647"/>
                  </a:lnTo>
                  <a:lnTo>
                    <a:pt x="14380" y="5711"/>
                  </a:lnTo>
                  <a:lnTo>
                    <a:pt x="14585" y="5775"/>
                  </a:lnTo>
                  <a:lnTo>
                    <a:pt x="14785" y="5845"/>
                  </a:lnTo>
                  <a:lnTo>
                    <a:pt x="15178" y="5999"/>
                  </a:lnTo>
                  <a:lnTo>
                    <a:pt x="15370" y="6082"/>
                  </a:lnTo>
                  <a:lnTo>
                    <a:pt x="15558" y="6172"/>
                  </a:lnTo>
                  <a:lnTo>
                    <a:pt x="15745" y="6264"/>
                  </a:lnTo>
                  <a:lnTo>
                    <a:pt x="15924" y="6360"/>
                  </a:lnTo>
                  <a:lnTo>
                    <a:pt x="16103" y="6463"/>
                  </a:lnTo>
                  <a:lnTo>
                    <a:pt x="16277" y="6571"/>
                  </a:lnTo>
                  <a:lnTo>
                    <a:pt x="16452" y="6680"/>
                  </a:lnTo>
                  <a:lnTo>
                    <a:pt x="16622" y="6795"/>
                  </a:lnTo>
                  <a:lnTo>
                    <a:pt x="16788" y="6917"/>
                  </a:lnTo>
                  <a:lnTo>
                    <a:pt x="16954" y="7042"/>
                  </a:lnTo>
                  <a:lnTo>
                    <a:pt x="17111" y="7173"/>
                  </a:lnTo>
                  <a:lnTo>
                    <a:pt x="17272" y="7307"/>
                  </a:lnTo>
                  <a:lnTo>
                    <a:pt x="17425" y="7445"/>
                  </a:lnTo>
                  <a:lnTo>
                    <a:pt x="17578" y="7592"/>
                  </a:lnTo>
                  <a:lnTo>
                    <a:pt x="17735" y="7739"/>
                  </a:lnTo>
                  <a:lnTo>
                    <a:pt x="17883" y="7892"/>
                  </a:lnTo>
                  <a:lnTo>
                    <a:pt x="18027" y="8052"/>
                  </a:lnTo>
                  <a:lnTo>
                    <a:pt x="18171" y="8215"/>
                  </a:lnTo>
                  <a:lnTo>
                    <a:pt x="18310" y="8382"/>
                  </a:lnTo>
                  <a:lnTo>
                    <a:pt x="18450" y="8558"/>
                  </a:lnTo>
                  <a:lnTo>
                    <a:pt x="18590" y="8737"/>
                  </a:lnTo>
                  <a:lnTo>
                    <a:pt x="18721" y="8916"/>
                  </a:lnTo>
                  <a:lnTo>
                    <a:pt x="18851" y="9104"/>
                  </a:lnTo>
                  <a:lnTo>
                    <a:pt x="18982" y="9300"/>
                  </a:lnTo>
                  <a:lnTo>
                    <a:pt x="19113" y="9498"/>
                  </a:lnTo>
                  <a:lnTo>
                    <a:pt x="19240" y="9699"/>
                  </a:lnTo>
                  <a:lnTo>
                    <a:pt x="19362" y="9907"/>
                  </a:lnTo>
                  <a:lnTo>
                    <a:pt x="19488" y="10121"/>
                  </a:lnTo>
                  <a:lnTo>
                    <a:pt x="19611" y="10339"/>
                  </a:lnTo>
                  <a:lnTo>
                    <a:pt x="19728" y="10560"/>
                  </a:lnTo>
                  <a:lnTo>
                    <a:pt x="19842" y="10790"/>
                  </a:lnTo>
                  <a:lnTo>
                    <a:pt x="19960" y="11020"/>
                  </a:lnTo>
                  <a:lnTo>
                    <a:pt x="20077" y="11263"/>
                  </a:lnTo>
                  <a:lnTo>
                    <a:pt x="20191" y="11506"/>
                  </a:lnTo>
                  <a:lnTo>
                    <a:pt x="20300" y="11753"/>
                  </a:lnTo>
                  <a:lnTo>
                    <a:pt x="20409" y="12008"/>
                  </a:lnTo>
                  <a:lnTo>
                    <a:pt x="20518" y="12267"/>
                  </a:lnTo>
                  <a:lnTo>
                    <a:pt x="20627" y="12533"/>
                  </a:lnTo>
                  <a:lnTo>
                    <a:pt x="20736" y="12802"/>
                  </a:lnTo>
                  <a:lnTo>
                    <a:pt x="20837" y="13077"/>
                  </a:lnTo>
                  <a:lnTo>
                    <a:pt x="20941" y="13361"/>
                  </a:lnTo>
                  <a:lnTo>
                    <a:pt x="21046" y="13646"/>
                  </a:lnTo>
                  <a:lnTo>
                    <a:pt x="21146" y="13937"/>
                  </a:lnTo>
                  <a:lnTo>
                    <a:pt x="21347" y="14535"/>
                  </a:lnTo>
                  <a:lnTo>
                    <a:pt x="21412" y="14756"/>
                  </a:lnTo>
                  <a:lnTo>
                    <a:pt x="21473" y="14973"/>
                  </a:lnTo>
                  <a:lnTo>
                    <a:pt x="21517" y="15184"/>
                  </a:lnTo>
                  <a:lnTo>
                    <a:pt x="21552" y="15395"/>
                  </a:lnTo>
                  <a:lnTo>
                    <a:pt x="21583" y="15600"/>
                  </a:lnTo>
                  <a:lnTo>
                    <a:pt x="21596" y="15805"/>
                  </a:lnTo>
                  <a:lnTo>
                    <a:pt x="21600" y="16003"/>
                  </a:lnTo>
                  <a:lnTo>
                    <a:pt x="21596" y="16198"/>
                  </a:lnTo>
                  <a:lnTo>
                    <a:pt x="21583" y="16393"/>
                  </a:lnTo>
                  <a:lnTo>
                    <a:pt x="21556" y="16582"/>
                  </a:lnTo>
                  <a:lnTo>
                    <a:pt x="21526" y="16764"/>
                  </a:lnTo>
                  <a:lnTo>
                    <a:pt x="21487" y="16947"/>
                  </a:lnTo>
                  <a:lnTo>
                    <a:pt x="21434" y="17126"/>
                  </a:lnTo>
                  <a:lnTo>
                    <a:pt x="21373" y="17302"/>
                  </a:lnTo>
                  <a:lnTo>
                    <a:pt x="21308" y="17471"/>
                  </a:lnTo>
                  <a:lnTo>
                    <a:pt x="21234" y="17637"/>
                  </a:lnTo>
                  <a:lnTo>
                    <a:pt x="21146" y="17800"/>
                  </a:lnTo>
                  <a:lnTo>
                    <a:pt x="21055" y="17964"/>
                  </a:lnTo>
                  <a:lnTo>
                    <a:pt x="20954" y="18117"/>
                  </a:lnTo>
                  <a:lnTo>
                    <a:pt x="20845" y="18274"/>
                  </a:lnTo>
                  <a:lnTo>
                    <a:pt x="20732" y="18421"/>
                  </a:lnTo>
                  <a:lnTo>
                    <a:pt x="20610" y="18571"/>
                  </a:lnTo>
                  <a:lnTo>
                    <a:pt x="20479" y="18712"/>
                  </a:lnTo>
                  <a:lnTo>
                    <a:pt x="20339" y="18849"/>
                  </a:lnTo>
                  <a:lnTo>
                    <a:pt x="20195" y="18990"/>
                  </a:lnTo>
                  <a:lnTo>
                    <a:pt x="20047" y="19121"/>
                  </a:lnTo>
                  <a:lnTo>
                    <a:pt x="19890" y="19249"/>
                  </a:lnTo>
                  <a:lnTo>
                    <a:pt x="19720" y="19374"/>
                  </a:lnTo>
                  <a:lnTo>
                    <a:pt x="19550" y="19499"/>
                  </a:lnTo>
                  <a:lnTo>
                    <a:pt x="19375" y="19617"/>
                  </a:lnTo>
                  <a:lnTo>
                    <a:pt x="19192" y="19732"/>
                  </a:lnTo>
                  <a:lnTo>
                    <a:pt x="19000" y="19844"/>
                  </a:lnTo>
                  <a:lnTo>
                    <a:pt x="18808" y="19953"/>
                  </a:lnTo>
                  <a:lnTo>
                    <a:pt x="18612" y="20058"/>
                  </a:lnTo>
                  <a:lnTo>
                    <a:pt x="18402" y="20158"/>
                  </a:lnTo>
                  <a:lnTo>
                    <a:pt x="18193" y="20257"/>
                  </a:lnTo>
                  <a:lnTo>
                    <a:pt x="17979" y="20353"/>
                  </a:lnTo>
                  <a:lnTo>
                    <a:pt x="17761" y="20442"/>
                  </a:lnTo>
                  <a:lnTo>
                    <a:pt x="17534" y="20529"/>
                  </a:lnTo>
                  <a:lnTo>
                    <a:pt x="17307" y="20612"/>
                  </a:lnTo>
                  <a:lnTo>
                    <a:pt x="17071" y="20695"/>
                  </a:lnTo>
                  <a:lnTo>
                    <a:pt x="16832" y="20772"/>
                  </a:lnTo>
                  <a:lnTo>
                    <a:pt x="16592" y="20842"/>
                  </a:lnTo>
                  <a:lnTo>
                    <a:pt x="16343" y="20916"/>
                  </a:lnTo>
                  <a:lnTo>
                    <a:pt x="16094" y="20983"/>
                  </a:lnTo>
                  <a:lnTo>
                    <a:pt x="15841" y="21044"/>
                  </a:lnTo>
                  <a:lnTo>
                    <a:pt x="15584" y="21104"/>
                  </a:lnTo>
                  <a:lnTo>
                    <a:pt x="15326" y="21162"/>
                  </a:lnTo>
                  <a:lnTo>
                    <a:pt x="15060" y="21213"/>
                  </a:lnTo>
                  <a:lnTo>
                    <a:pt x="14794" y="21267"/>
                  </a:lnTo>
                  <a:lnTo>
                    <a:pt x="14528" y="21312"/>
                  </a:lnTo>
                  <a:lnTo>
                    <a:pt x="14253" y="21354"/>
                  </a:lnTo>
                  <a:lnTo>
                    <a:pt x="13983" y="21392"/>
                  </a:lnTo>
                  <a:lnTo>
                    <a:pt x="13703" y="21427"/>
                  </a:lnTo>
                  <a:lnTo>
                    <a:pt x="13424" y="21459"/>
                  </a:lnTo>
                  <a:lnTo>
                    <a:pt x="13145" y="21491"/>
                  </a:lnTo>
                  <a:lnTo>
                    <a:pt x="12866" y="21517"/>
                  </a:lnTo>
                  <a:lnTo>
                    <a:pt x="12582" y="21536"/>
                  </a:lnTo>
                  <a:lnTo>
                    <a:pt x="12294" y="21555"/>
                  </a:lnTo>
                  <a:lnTo>
                    <a:pt x="12011" y="21571"/>
                  </a:lnTo>
                  <a:lnTo>
                    <a:pt x="11723" y="21584"/>
                  </a:lnTo>
                  <a:lnTo>
                    <a:pt x="11435" y="21594"/>
                  </a:lnTo>
                  <a:lnTo>
                    <a:pt x="11147" y="21600"/>
                  </a:lnTo>
                  <a:lnTo>
                    <a:pt x="10567" y="21600"/>
                  </a:lnTo>
                  <a:lnTo>
                    <a:pt x="10274" y="21594"/>
                  </a:lnTo>
                  <a:lnTo>
                    <a:pt x="9986" y="21584"/>
                  </a:lnTo>
                  <a:lnTo>
                    <a:pt x="9698" y="21568"/>
                  </a:lnTo>
                  <a:lnTo>
                    <a:pt x="9410" y="21549"/>
                  </a:lnTo>
                  <a:lnTo>
                    <a:pt x="9123" y="21530"/>
                  </a:lnTo>
                  <a:lnTo>
                    <a:pt x="8835" y="21504"/>
                  </a:lnTo>
                  <a:lnTo>
                    <a:pt x="8551" y="21478"/>
                  </a:lnTo>
                  <a:lnTo>
                    <a:pt x="8263" y="21443"/>
                  </a:lnTo>
                  <a:lnTo>
                    <a:pt x="7984" y="21408"/>
                  </a:lnTo>
                  <a:lnTo>
                    <a:pt x="7700" y="21370"/>
                  </a:lnTo>
                  <a:lnTo>
                    <a:pt x="7421" y="21322"/>
                  </a:lnTo>
                  <a:lnTo>
                    <a:pt x="7146" y="21277"/>
                  </a:lnTo>
                  <a:lnTo>
                    <a:pt x="6871" y="21223"/>
                  </a:lnTo>
                  <a:lnTo>
                    <a:pt x="6601" y="21171"/>
                  </a:lnTo>
                  <a:lnTo>
                    <a:pt x="6335" y="21111"/>
                  </a:lnTo>
                  <a:lnTo>
                    <a:pt x="6069" y="21047"/>
                  </a:lnTo>
                  <a:lnTo>
                    <a:pt x="5807" y="20983"/>
                  </a:lnTo>
                  <a:lnTo>
                    <a:pt x="5545" y="20912"/>
                  </a:lnTo>
                  <a:lnTo>
                    <a:pt x="5288" y="20839"/>
                  </a:lnTo>
                  <a:lnTo>
                    <a:pt x="5039" y="20765"/>
                  </a:lnTo>
                  <a:lnTo>
                    <a:pt x="4790" y="20682"/>
                  </a:lnTo>
                  <a:lnTo>
                    <a:pt x="4542" y="20599"/>
                  </a:lnTo>
                  <a:lnTo>
                    <a:pt x="4302" y="20513"/>
                  </a:lnTo>
                  <a:lnTo>
                    <a:pt x="4070" y="20420"/>
                  </a:lnTo>
                  <a:lnTo>
                    <a:pt x="3835" y="20327"/>
                  </a:lnTo>
                  <a:lnTo>
                    <a:pt x="3612" y="20231"/>
                  </a:lnTo>
                  <a:lnTo>
                    <a:pt x="3390" y="20129"/>
                  </a:lnTo>
                  <a:lnTo>
                    <a:pt x="3172" y="20023"/>
                  </a:lnTo>
                  <a:lnTo>
                    <a:pt x="2962" y="19915"/>
                  </a:lnTo>
                  <a:lnTo>
                    <a:pt x="2762" y="19799"/>
                  </a:lnTo>
                  <a:lnTo>
                    <a:pt x="2557" y="19684"/>
                  </a:lnTo>
                  <a:lnTo>
                    <a:pt x="2365" y="19566"/>
                  </a:lnTo>
                  <a:lnTo>
                    <a:pt x="2177" y="19444"/>
                  </a:lnTo>
                  <a:lnTo>
                    <a:pt x="1998" y="19320"/>
                  </a:lnTo>
                  <a:lnTo>
                    <a:pt x="1824" y="19192"/>
                  </a:lnTo>
                  <a:lnTo>
                    <a:pt x="1658" y="19057"/>
                  </a:lnTo>
                  <a:lnTo>
                    <a:pt x="1496" y="18923"/>
                  </a:lnTo>
                  <a:lnTo>
                    <a:pt x="1344" y="18786"/>
                  </a:lnTo>
                  <a:lnTo>
                    <a:pt x="1200" y="18642"/>
                  </a:lnTo>
                  <a:lnTo>
                    <a:pt x="1060" y="18498"/>
                  </a:lnTo>
                  <a:lnTo>
                    <a:pt x="929" y="18351"/>
                  </a:lnTo>
                  <a:lnTo>
                    <a:pt x="803" y="18197"/>
                  </a:lnTo>
                  <a:lnTo>
                    <a:pt x="689" y="18044"/>
                  </a:lnTo>
                  <a:lnTo>
                    <a:pt x="580" y="17884"/>
                  </a:lnTo>
                  <a:lnTo>
                    <a:pt x="484" y="17724"/>
                  </a:lnTo>
                  <a:lnTo>
                    <a:pt x="393" y="17557"/>
                  </a:lnTo>
                  <a:lnTo>
                    <a:pt x="310" y="17388"/>
                  </a:lnTo>
                  <a:lnTo>
                    <a:pt x="240" y="17218"/>
                  </a:lnTo>
                  <a:lnTo>
                    <a:pt x="175" y="17046"/>
                  </a:lnTo>
                  <a:lnTo>
                    <a:pt x="122" y="16867"/>
                  </a:lnTo>
                  <a:lnTo>
                    <a:pt x="79" y="16687"/>
                  </a:lnTo>
                  <a:lnTo>
                    <a:pt x="48" y="16502"/>
                  </a:lnTo>
                  <a:lnTo>
                    <a:pt x="17" y="16316"/>
                  </a:lnTo>
                  <a:lnTo>
                    <a:pt x="4" y="16125"/>
                  </a:lnTo>
                  <a:lnTo>
                    <a:pt x="0" y="15933"/>
                  </a:lnTo>
                  <a:lnTo>
                    <a:pt x="9" y="15738"/>
                  </a:lnTo>
                  <a:lnTo>
                    <a:pt x="22" y="15539"/>
                  </a:lnTo>
                  <a:lnTo>
                    <a:pt x="57" y="15338"/>
                  </a:lnTo>
                  <a:lnTo>
                    <a:pt x="92" y="15133"/>
                  </a:lnTo>
                  <a:lnTo>
                    <a:pt x="144" y="14925"/>
                  </a:lnTo>
                  <a:lnTo>
                    <a:pt x="205" y="14714"/>
                  </a:lnTo>
                  <a:lnTo>
                    <a:pt x="279" y="14500"/>
                  </a:lnTo>
                  <a:lnTo>
                    <a:pt x="366" y="14282"/>
                  </a:lnTo>
                  <a:lnTo>
                    <a:pt x="572" y="13796"/>
                  </a:lnTo>
                  <a:lnTo>
                    <a:pt x="781" y="13317"/>
                  </a:lnTo>
                  <a:lnTo>
                    <a:pt x="986" y="12846"/>
                  </a:lnTo>
                  <a:lnTo>
                    <a:pt x="1195" y="12389"/>
                  </a:lnTo>
                  <a:lnTo>
                    <a:pt x="1409" y="11938"/>
                  </a:lnTo>
                  <a:lnTo>
                    <a:pt x="1627" y="11500"/>
                  </a:lnTo>
                  <a:lnTo>
                    <a:pt x="1845" y="11071"/>
                  </a:lnTo>
                  <a:lnTo>
                    <a:pt x="2072" y="10656"/>
                  </a:lnTo>
                  <a:lnTo>
                    <a:pt x="2186" y="10454"/>
                  </a:lnTo>
                  <a:lnTo>
                    <a:pt x="2299" y="10253"/>
                  </a:lnTo>
                  <a:lnTo>
                    <a:pt x="2417" y="10054"/>
                  </a:lnTo>
                  <a:lnTo>
                    <a:pt x="2539" y="9859"/>
                  </a:lnTo>
                  <a:lnTo>
                    <a:pt x="2661" y="9667"/>
                  </a:lnTo>
                  <a:lnTo>
                    <a:pt x="2783" y="9482"/>
                  </a:lnTo>
                  <a:lnTo>
                    <a:pt x="2910" y="9296"/>
                  </a:lnTo>
                  <a:lnTo>
                    <a:pt x="3032" y="9114"/>
                  </a:lnTo>
                  <a:lnTo>
                    <a:pt x="3163" y="8935"/>
                  </a:lnTo>
                  <a:lnTo>
                    <a:pt x="3298" y="8765"/>
                  </a:lnTo>
                  <a:lnTo>
                    <a:pt x="3429" y="8593"/>
                  </a:lnTo>
                  <a:lnTo>
                    <a:pt x="3569" y="8426"/>
                  </a:lnTo>
                  <a:lnTo>
                    <a:pt x="3704" y="8260"/>
                  </a:lnTo>
                  <a:lnTo>
                    <a:pt x="3848" y="8100"/>
                  </a:lnTo>
                  <a:lnTo>
                    <a:pt x="3992" y="7947"/>
                  </a:lnTo>
                  <a:lnTo>
                    <a:pt x="4140" y="7793"/>
                  </a:lnTo>
                  <a:lnTo>
                    <a:pt x="4289" y="7643"/>
                  </a:lnTo>
                  <a:lnTo>
                    <a:pt x="4441" y="7499"/>
                  </a:lnTo>
                  <a:lnTo>
                    <a:pt x="4598" y="7358"/>
                  </a:lnTo>
                  <a:lnTo>
                    <a:pt x="4760" y="7221"/>
                  </a:lnTo>
                  <a:lnTo>
                    <a:pt x="4921" y="7090"/>
                  </a:lnTo>
                  <a:lnTo>
                    <a:pt x="5087" y="6962"/>
                  </a:lnTo>
                  <a:lnTo>
                    <a:pt x="5253" y="6834"/>
                  </a:lnTo>
                  <a:lnTo>
                    <a:pt x="5427" y="6715"/>
                  </a:lnTo>
                  <a:lnTo>
                    <a:pt x="5602" y="6600"/>
                  </a:lnTo>
                  <a:lnTo>
                    <a:pt x="5785" y="6488"/>
                  </a:lnTo>
                  <a:lnTo>
                    <a:pt x="5968" y="6379"/>
                  </a:lnTo>
                  <a:lnTo>
                    <a:pt x="6151" y="6277"/>
                  </a:lnTo>
                  <a:lnTo>
                    <a:pt x="6348" y="6178"/>
                  </a:lnTo>
                  <a:lnTo>
                    <a:pt x="6540" y="6085"/>
                  </a:lnTo>
                  <a:lnTo>
                    <a:pt x="6740" y="5996"/>
                  </a:lnTo>
                  <a:lnTo>
                    <a:pt x="6946" y="5913"/>
                  </a:lnTo>
                  <a:lnTo>
                    <a:pt x="7151" y="5833"/>
                  </a:lnTo>
                  <a:lnTo>
                    <a:pt x="7364" y="5756"/>
                  </a:lnTo>
                  <a:lnTo>
                    <a:pt x="7582" y="5685"/>
                  </a:lnTo>
                  <a:lnTo>
                    <a:pt x="7805" y="5622"/>
                  </a:lnTo>
                  <a:lnTo>
                    <a:pt x="8032" y="5561"/>
                  </a:lnTo>
                  <a:lnTo>
                    <a:pt x="8263" y="5506"/>
                  </a:lnTo>
                  <a:lnTo>
                    <a:pt x="8499" y="5455"/>
                  </a:lnTo>
                  <a:lnTo>
                    <a:pt x="8739" y="5410"/>
                  </a:lnTo>
                  <a:lnTo>
                    <a:pt x="8983" y="5369"/>
                  </a:lnTo>
                  <a:lnTo>
                    <a:pt x="9236" y="5334"/>
                  </a:lnTo>
                  <a:lnTo>
                    <a:pt x="9493" y="5305"/>
                  </a:lnTo>
                  <a:lnTo>
                    <a:pt x="9755" y="5279"/>
                  </a:lnTo>
                  <a:lnTo>
                    <a:pt x="10021" y="5260"/>
                  </a:lnTo>
                  <a:lnTo>
                    <a:pt x="10292" y="5247"/>
                  </a:lnTo>
                  <a:lnTo>
                    <a:pt x="10571" y="5238"/>
                  </a:lnTo>
                  <a:close/>
                  <a:moveTo>
                    <a:pt x="8764" y="0"/>
                  </a:moveTo>
                  <a:lnTo>
                    <a:pt x="8921" y="3"/>
                  </a:lnTo>
                  <a:lnTo>
                    <a:pt x="9074" y="10"/>
                  </a:lnTo>
                  <a:lnTo>
                    <a:pt x="9222" y="22"/>
                  </a:lnTo>
                  <a:lnTo>
                    <a:pt x="9361" y="35"/>
                  </a:lnTo>
                  <a:lnTo>
                    <a:pt x="9496" y="54"/>
                  </a:lnTo>
                  <a:lnTo>
                    <a:pt x="9627" y="80"/>
                  </a:lnTo>
                  <a:lnTo>
                    <a:pt x="9754" y="106"/>
                  </a:lnTo>
                  <a:lnTo>
                    <a:pt x="9867" y="131"/>
                  </a:lnTo>
                  <a:lnTo>
                    <a:pt x="9980" y="160"/>
                  </a:lnTo>
                  <a:lnTo>
                    <a:pt x="10089" y="195"/>
                  </a:lnTo>
                  <a:lnTo>
                    <a:pt x="10190" y="231"/>
                  </a:lnTo>
                  <a:lnTo>
                    <a:pt x="10286" y="266"/>
                  </a:lnTo>
                  <a:lnTo>
                    <a:pt x="10377" y="304"/>
                  </a:lnTo>
                  <a:lnTo>
                    <a:pt x="10464" y="343"/>
                  </a:lnTo>
                  <a:lnTo>
                    <a:pt x="10543" y="384"/>
                  </a:lnTo>
                  <a:lnTo>
                    <a:pt x="10621" y="423"/>
                  </a:lnTo>
                  <a:lnTo>
                    <a:pt x="10687" y="461"/>
                  </a:lnTo>
                  <a:lnTo>
                    <a:pt x="10756" y="503"/>
                  </a:lnTo>
                  <a:lnTo>
                    <a:pt x="10870" y="577"/>
                  </a:lnTo>
                  <a:lnTo>
                    <a:pt x="10966" y="647"/>
                  </a:lnTo>
                  <a:lnTo>
                    <a:pt x="11049" y="714"/>
                  </a:lnTo>
                  <a:lnTo>
                    <a:pt x="11105" y="766"/>
                  </a:lnTo>
                  <a:lnTo>
                    <a:pt x="11144" y="811"/>
                  </a:lnTo>
                  <a:lnTo>
                    <a:pt x="11184" y="846"/>
                  </a:lnTo>
                  <a:lnTo>
                    <a:pt x="11362" y="731"/>
                  </a:lnTo>
                  <a:lnTo>
                    <a:pt x="11537" y="625"/>
                  </a:lnTo>
                  <a:lnTo>
                    <a:pt x="11702" y="529"/>
                  </a:lnTo>
                  <a:lnTo>
                    <a:pt x="11868" y="442"/>
                  </a:lnTo>
                  <a:lnTo>
                    <a:pt x="12034" y="365"/>
                  </a:lnTo>
                  <a:lnTo>
                    <a:pt x="12191" y="301"/>
                  </a:lnTo>
                  <a:lnTo>
                    <a:pt x="12339" y="240"/>
                  </a:lnTo>
                  <a:lnTo>
                    <a:pt x="12487" y="189"/>
                  </a:lnTo>
                  <a:lnTo>
                    <a:pt x="12627" y="144"/>
                  </a:lnTo>
                  <a:lnTo>
                    <a:pt x="12762" y="106"/>
                  </a:lnTo>
                  <a:lnTo>
                    <a:pt x="12893" y="77"/>
                  </a:lnTo>
                  <a:lnTo>
                    <a:pt x="13019" y="48"/>
                  </a:lnTo>
                  <a:lnTo>
                    <a:pt x="13137" y="32"/>
                  </a:lnTo>
                  <a:lnTo>
                    <a:pt x="13250" y="16"/>
                  </a:lnTo>
                  <a:lnTo>
                    <a:pt x="13359" y="6"/>
                  </a:lnTo>
                  <a:lnTo>
                    <a:pt x="13464" y="3"/>
                  </a:lnTo>
                  <a:lnTo>
                    <a:pt x="13560" y="0"/>
                  </a:lnTo>
                  <a:lnTo>
                    <a:pt x="13651" y="3"/>
                  </a:lnTo>
                  <a:lnTo>
                    <a:pt x="13739" y="6"/>
                  </a:lnTo>
                  <a:lnTo>
                    <a:pt x="13817" y="13"/>
                  </a:lnTo>
                  <a:lnTo>
                    <a:pt x="13891" y="22"/>
                  </a:lnTo>
                  <a:lnTo>
                    <a:pt x="13957" y="32"/>
                  </a:lnTo>
                  <a:lnTo>
                    <a:pt x="14022" y="45"/>
                  </a:lnTo>
                  <a:lnTo>
                    <a:pt x="14074" y="54"/>
                  </a:lnTo>
                  <a:lnTo>
                    <a:pt x="14170" y="83"/>
                  </a:lnTo>
                  <a:lnTo>
                    <a:pt x="14236" y="106"/>
                  </a:lnTo>
                  <a:lnTo>
                    <a:pt x="14288" y="125"/>
                  </a:lnTo>
                  <a:lnTo>
                    <a:pt x="14371" y="186"/>
                  </a:lnTo>
                  <a:lnTo>
                    <a:pt x="14454" y="247"/>
                  </a:lnTo>
                  <a:lnTo>
                    <a:pt x="14528" y="314"/>
                  </a:lnTo>
                  <a:lnTo>
                    <a:pt x="14602" y="388"/>
                  </a:lnTo>
                  <a:lnTo>
                    <a:pt x="14667" y="458"/>
                  </a:lnTo>
                  <a:lnTo>
                    <a:pt x="14733" y="535"/>
                  </a:lnTo>
                  <a:lnTo>
                    <a:pt x="14794" y="615"/>
                  </a:lnTo>
                  <a:lnTo>
                    <a:pt x="14850" y="695"/>
                  </a:lnTo>
                  <a:lnTo>
                    <a:pt x="14907" y="772"/>
                  </a:lnTo>
                  <a:lnTo>
                    <a:pt x="14955" y="855"/>
                  </a:lnTo>
                  <a:lnTo>
                    <a:pt x="14999" y="942"/>
                  </a:lnTo>
                  <a:lnTo>
                    <a:pt x="15046" y="1025"/>
                  </a:lnTo>
                  <a:lnTo>
                    <a:pt x="15125" y="1189"/>
                  </a:lnTo>
                  <a:lnTo>
                    <a:pt x="15195" y="1352"/>
                  </a:lnTo>
                  <a:lnTo>
                    <a:pt x="15251" y="1506"/>
                  </a:lnTo>
                  <a:lnTo>
                    <a:pt x="15299" y="1653"/>
                  </a:lnTo>
                  <a:lnTo>
                    <a:pt x="15334" y="1785"/>
                  </a:lnTo>
                  <a:lnTo>
                    <a:pt x="15365" y="1897"/>
                  </a:lnTo>
                  <a:lnTo>
                    <a:pt x="15400" y="2067"/>
                  </a:lnTo>
                  <a:lnTo>
                    <a:pt x="15408" y="2124"/>
                  </a:lnTo>
                  <a:lnTo>
                    <a:pt x="15509" y="2105"/>
                  </a:lnTo>
                  <a:lnTo>
                    <a:pt x="15605" y="2086"/>
                  </a:lnTo>
                  <a:lnTo>
                    <a:pt x="15692" y="2063"/>
                  </a:lnTo>
                  <a:lnTo>
                    <a:pt x="15783" y="2038"/>
                  </a:lnTo>
                  <a:lnTo>
                    <a:pt x="15862" y="2012"/>
                  </a:lnTo>
                  <a:lnTo>
                    <a:pt x="15940" y="1986"/>
                  </a:lnTo>
                  <a:lnTo>
                    <a:pt x="16019" y="1961"/>
                  </a:lnTo>
                  <a:lnTo>
                    <a:pt x="16084" y="1929"/>
                  </a:lnTo>
                  <a:lnTo>
                    <a:pt x="16154" y="1900"/>
                  </a:lnTo>
                  <a:lnTo>
                    <a:pt x="16215" y="1871"/>
                  </a:lnTo>
                  <a:lnTo>
                    <a:pt x="16333" y="1810"/>
                  </a:lnTo>
                  <a:lnTo>
                    <a:pt x="16429" y="1749"/>
                  </a:lnTo>
                  <a:lnTo>
                    <a:pt x="16520" y="1689"/>
                  </a:lnTo>
                  <a:lnTo>
                    <a:pt x="16599" y="1631"/>
                  </a:lnTo>
                  <a:lnTo>
                    <a:pt x="16660" y="1576"/>
                  </a:lnTo>
                  <a:lnTo>
                    <a:pt x="16712" y="1528"/>
                  </a:lnTo>
                  <a:lnTo>
                    <a:pt x="16756" y="1483"/>
                  </a:lnTo>
                  <a:lnTo>
                    <a:pt x="16803" y="1416"/>
                  </a:lnTo>
                  <a:lnTo>
                    <a:pt x="16821" y="1394"/>
                  </a:lnTo>
                  <a:lnTo>
                    <a:pt x="16847" y="1499"/>
                  </a:lnTo>
                  <a:lnTo>
                    <a:pt x="16873" y="1605"/>
                  </a:lnTo>
                  <a:lnTo>
                    <a:pt x="16886" y="1708"/>
                  </a:lnTo>
                  <a:lnTo>
                    <a:pt x="16895" y="1810"/>
                  </a:lnTo>
                  <a:lnTo>
                    <a:pt x="16895" y="1910"/>
                  </a:lnTo>
                  <a:lnTo>
                    <a:pt x="16886" y="2006"/>
                  </a:lnTo>
                  <a:lnTo>
                    <a:pt x="16873" y="2102"/>
                  </a:lnTo>
                  <a:lnTo>
                    <a:pt x="16851" y="2198"/>
                  </a:lnTo>
                  <a:lnTo>
                    <a:pt x="16825" y="2291"/>
                  </a:lnTo>
                  <a:lnTo>
                    <a:pt x="16799" y="2381"/>
                  </a:lnTo>
                  <a:lnTo>
                    <a:pt x="16760" y="2470"/>
                  </a:lnTo>
                  <a:lnTo>
                    <a:pt x="16716" y="2557"/>
                  </a:lnTo>
                  <a:lnTo>
                    <a:pt x="16673" y="2640"/>
                  </a:lnTo>
                  <a:lnTo>
                    <a:pt x="16620" y="2727"/>
                  </a:lnTo>
                  <a:lnTo>
                    <a:pt x="16564" y="2810"/>
                  </a:lnTo>
                  <a:lnTo>
                    <a:pt x="16507" y="2890"/>
                  </a:lnTo>
                  <a:lnTo>
                    <a:pt x="16442" y="2967"/>
                  </a:lnTo>
                  <a:lnTo>
                    <a:pt x="16372" y="3044"/>
                  </a:lnTo>
                  <a:lnTo>
                    <a:pt x="16302" y="3121"/>
                  </a:lnTo>
                  <a:lnTo>
                    <a:pt x="16224" y="3191"/>
                  </a:lnTo>
                  <a:lnTo>
                    <a:pt x="16145" y="3265"/>
                  </a:lnTo>
                  <a:lnTo>
                    <a:pt x="16067" y="3335"/>
                  </a:lnTo>
                  <a:lnTo>
                    <a:pt x="15979" y="3403"/>
                  </a:lnTo>
                  <a:lnTo>
                    <a:pt x="15897" y="3470"/>
                  </a:lnTo>
                  <a:lnTo>
                    <a:pt x="15805" y="3537"/>
                  </a:lnTo>
                  <a:lnTo>
                    <a:pt x="15714" y="3598"/>
                  </a:lnTo>
                  <a:lnTo>
                    <a:pt x="15622" y="3662"/>
                  </a:lnTo>
                  <a:lnTo>
                    <a:pt x="15526" y="3723"/>
                  </a:lnTo>
                  <a:lnTo>
                    <a:pt x="15334" y="3838"/>
                  </a:lnTo>
                  <a:lnTo>
                    <a:pt x="15134" y="3947"/>
                  </a:lnTo>
                  <a:lnTo>
                    <a:pt x="14937" y="4050"/>
                  </a:lnTo>
                  <a:lnTo>
                    <a:pt x="14737" y="4146"/>
                  </a:lnTo>
                  <a:lnTo>
                    <a:pt x="14536" y="4232"/>
                  </a:lnTo>
                  <a:lnTo>
                    <a:pt x="14345" y="4313"/>
                  </a:lnTo>
                  <a:lnTo>
                    <a:pt x="14157" y="4389"/>
                  </a:lnTo>
                  <a:lnTo>
                    <a:pt x="13970" y="4460"/>
                  </a:lnTo>
                  <a:lnTo>
                    <a:pt x="13800" y="4521"/>
                  </a:lnTo>
                  <a:lnTo>
                    <a:pt x="13638" y="4578"/>
                  </a:lnTo>
                  <a:lnTo>
                    <a:pt x="13486" y="4623"/>
                  </a:lnTo>
                  <a:lnTo>
                    <a:pt x="13351" y="4668"/>
                  </a:lnTo>
                  <a:lnTo>
                    <a:pt x="13124" y="4732"/>
                  </a:lnTo>
                  <a:lnTo>
                    <a:pt x="12980" y="4774"/>
                  </a:lnTo>
                  <a:lnTo>
                    <a:pt x="12932" y="4787"/>
                  </a:lnTo>
                  <a:lnTo>
                    <a:pt x="12666" y="4739"/>
                  </a:lnTo>
                  <a:lnTo>
                    <a:pt x="12409" y="4703"/>
                  </a:lnTo>
                  <a:lnTo>
                    <a:pt x="12165" y="4671"/>
                  </a:lnTo>
                  <a:lnTo>
                    <a:pt x="11925" y="4643"/>
                  </a:lnTo>
                  <a:lnTo>
                    <a:pt x="11694" y="4620"/>
                  </a:lnTo>
                  <a:lnTo>
                    <a:pt x="11471" y="4604"/>
                  </a:lnTo>
                  <a:lnTo>
                    <a:pt x="11258" y="4591"/>
                  </a:lnTo>
                  <a:lnTo>
                    <a:pt x="11057" y="4582"/>
                  </a:lnTo>
                  <a:lnTo>
                    <a:pt x="10857" y="4575"/>
                  </a:lnTo>
                  <a:lnTo>
                    <a:pt x="10495" y="4575"/>
                  </a:lnTo>
                  <a:lnTo>
                    <a:pt x="10329" y="4582"/>
                  </a:lnTo>
                  <a:lnTo>
                    <a:pt x="10168" y="4588"/>
                  </a:lnTo>
                  <a:lnTo>
                    <a:pt x="10011" y="4598"/>
                  </a:lnTo>
                  <a:lnTo>
                    <a:pt x="9867" y="4607"/>
                  </a:lnTo>
                  <a:lnTo>
                    <a:pt x="9732" y="4620"/>
                  </a:lnTo>
                  <a:lnTo>
                    <a:pt x="9605" y="4636"/>
                  </a:lnTo>
                  <a:lnTo>
                    <a:pt x="9488" y="4652"/>
                  </a:lnTo>
                  <a:lnTo>
                    <a:pt x="9379" y="4671"/>
                  </a:lnTo>
                  <a:lnTo>
                    <a:pt x="9274" y="4687"/>
                  </a:lnTo>
                  <a:lnTo>
                    <a:pt x="9095" y="4723"/>
                  </a:lnTo>
                  <a:lnTo>
                    <a:pt x="8951" y="4755"/>
                  </a:lnTo>
                  <a:lnTo>
                    <a:pt x="8834" y="4790"/>
                  </a:lnTo>
                  <a:lnTo>
                    <a:pt x="8755" y="4812"/>
                  </a:lnTo>
                  <a:lnTo>
                    <a:pt x="8690" y="4835"/>
                  </a:lnTo>
                  <a:lnTo>
                    <a:pt x="8577" y="4755"/>
                  </a:lnTo>
                  <a:lnTo>
                    <a:pt x="8459" y="4671"/>
                  </a:lnTo>
                  <a:lnTo>
                    <a:pt x="8193" y="4495"/>
                  </a:lnTo>
                  <a:lnTo>
                    <a:pt x="7901" y="4313"/>
                  </a:lnTo>
                  <a:lnTo>
                    <a:pt x="7587" y="4124"/>
                  </a:lnTo>
                  <a:lnTo>
                    <a:pt x="7264" y="3938"/>
                  </a:lnTo>
                  <a:lnTo>
                    <a:pt x="6933" y="3752"/>
                  </a:lnTo>
                  <a:lnTo>
                    <a:pt x="6606" y="3566"/>
                  </a:lnTo>
                  <a:lnTo>
                    <a:pt x="6279" y="3390"/>
                  </a:lnTo>
                  <a:lnTo>
                    <a:pt x="5682" y="3069"/>
                  </a:lnTo>
                  <a:lnTo>
                    <a:pt x="5193" y="2813"/>
                  </a:lnTo>
                  <a:lnTo>
                    <a:pt x="4858" y="2640"/>
                  </a:lnTo>
                  <a:lnTo>
                    <a:pt x="4735" y="2582"/>
                  </a:lnTo>
                  <a:lnTo>
                    <a:pt x="4844" y="2490"/>
                  </a:lnTo>
                  <a:lnTo>
                    <a:pt x="4958" y="2406"/>
                  </a:lnTo>
                  <a:lnTo>
                    <a:pt x="5071" y="2332"/>
                  </a:lnTo>
                  <a:lnTo>
                    <a:pt x="5189" y="2265"/>
                  </a:lnTo>
                  <a:lnTo>
                    <a:pt x="5298" y="2204"/>
                  </a:lnTo>
                  <a:lnTo>
                    <a:pt x="5420" y="2150"/>
                  </a:lnTo>
                  <a:lnTo>
                    <a:pt x="5538" y="2105"/>
                  </a:lnTo>
                  <a:lnTo>
                    <a:pt x="5655" y="2067"/>
                  </a:lnTo>
                  <a:lnTo>
                    <a:pt x="5773" y="2031"/>
                  </a:lnTo>
                  <a:lnTo>
                    <a:pt x="5891" y="2002"/>
                  </a:lnTo>
                  <a:lnTo>
                    <a:pt x="6004" y="1980"/>
                  </a:lnTo>
                  <a:lnTo>
                    <a:pt x="6118" y="1961"/>
                  </a:lnTo>
                  <a:lnTo>
                    <a:pt x="6231" y="1948"/>
                  </a:lnTo>
                  <a:lnTo>
                    <a:pt x="6344" y="1932"/>
                  </a:lnTo>
                  <a:lnTo>
                    <a:pt x="6449" y="1926"/>
                  </a:lnTo>
                  <a:lnTo>
                    <a:pt x="6554" y="1922"/>
                  </a:lnTo>
                  <a:lnTo>
                    <a:pt x="6658" y="1922"/>
                  </a:lnTo>
                  <a:lnTo>
                    <a:pt x="6754" y="1926"/>
                  </a:lnTo>
                  <a:lnTo>
                    <a:pt x="6846" y="1929"/>
                  </a:lnTo>
                  <a:lnTo>
                    <a:pt x="6937" y="1935"/>
                  </a:lnTo>
                  <a:lnTo>
                    <a:pt x="7099" y="1954"/>
                  </a:lnTo>
                  <a:lnTo>
                    <a:pt x="7238" y="1974"/>
                  </a:lnTo>
                  <a:lnTo>
                    <a:pt x="7356" y="1993"/>
                  </a:lnTo>
                  <a:lnTo>
                    <a:pt x="7439" y="2012"/>
                  </a:lnTo>
                  <a:lnTo>
                    <a:pt x="7513" y="2028"/>
                  </a:lnTo>
                  <a:lnTo>
                    <a:pt x="7504" y="1916"/>
                  </a:lnTo>
                  <a:lnTo>
                    <a:pt x="7504" y="1804"/>
                  </a:lnTo>
                  <a:lnTo>
                    <a:pt x="7513" y="1695"/>
                  </a:lnTo>
                  <a:lnTo>
                    <a:pt x="7526" y="1586"/>
                  </a:lnTo>
                  <a:lnTo>
                    <a:pt x="7548" y="1483"/>
                  </a:lnTo>
                  <a:lnTo>
                    <a:pt x="7578" y="1384"/>
                  </a:lnTo>
                  <a:lnTo>
                    <a:pt x="7613" y="1285"/>
                  </a:lnTo>
                  <a:lnTo>
                    <a:pt x="7652" y="1189"/>
                  </a:lnTo>
                  <a:lnTo>
                    <a:pt x="7696" y="1099"/>
                  </a:lnTo>
                  <a:lnTo>
                    <a:pt x="7744" y="1012"/>
                  </a:lnTo>
                  <a:lnTo>
                    <a:pt x="7796" y="926"/>
                  </a:lnTo>
                  <a:lnTo>
                    <a:pt x="7848" y="843"/>
                  </a:lnTo>
                  <a:lnTo>
                    <a:pt x="7909" y="766"/>
                  </a:lnTo>
                  <a:lnTo>
                    <a:pt x="7966" y="692"/>
                  </a:lnTo>
                  <a:lnTo>
                    <a:pt x="8027" y="618"/>
                  </a:lnTo>
                  <a:lnTo>
                    <a:pt x="8088" y="551"/>
                  </a:lnTo>
                  <a:lnTo>
                    <a:pt x="8149" y="487"/>
                  </a:lnTo>
                  <a:lnTo>
                    <a:pt x="8210" y="426"/>
                  </a:lnTo>
                  <a:lnTo>
                    <a:pt x="8332" y="317"/>
                  </a:lnTo>
                  <a:lnTo>
                    <a:pt x="8446" y="221"/>
                  </a:lnTo>
                  <a:lnTo>
                    <a:pt x="8546" y="144"/>
                  </a:lnTo>
                  <a:lnTo>
                    <a:pt x="8638" y="83"/>
                  </a:lnTo>
                  <a:lnTo>
                    <a:pt x="8703" y="35"/>
                  </a:lnTo>
                  <a:lnTo>
                    <a:pt x="876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71" name="KSO_Shape"/>
            <p:cNvSpPr/>
            <p:nvPr/>
          </p:nvSpPr>
          <p:spPr>
            <a:xfrm>
              <a:off x="274667" y="-1"/>
              <a:ext cx="441949" cy="6021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49" y="14370"/>
                  </a:moveTo>
                  <a:lnTo>
                    <a:pt x="11706" y="14415"/>
                  </a:lnTo>
                  <a:lnTo>
                    <a:pt x="11854" y="14466"/>
                  </a:lnTo>
                  <a:lnTo>
                    <a:pt x="11989" y="14511"/>
                  </a:lnTo>
                  <a:lnTo>
                    <a:pt x="12112" y="14555"/>
                  </a:lnTo>
                  <a:lnTo>
                    <a:pt x="12225" y="14606"/>
                  </a:lnTo>
                  <a:lnTo>
                    <a:pt x="12325" y="14651"/>
                  </a:lnTo>
                  <a:lnTo>
                    <a:pt x="12413" y="14699"/>
                  </a:lnTo>
                  <a:lnTo>
                    <a:pt x="12491" y="14747"/>
                  </a:lnTo>
                  <a:lnTo>
                    <a:pt x="12552" y="14798"/>
                  </a:lnTo>
                  <a:lnTo>
                    <a:pt x="12613" y="14849"/>
                  </a:lnTo>
                  <a:lnTo>
                    <a:pt x="12661" y="14903"/>
                  </a:lnTo>
                  <a:lnTo>
                    <a:pt x="12696" y="14961"/>
                  </a:lnTo>
                  <a:lnTo>
                    <a:pt x="12731" y="15024"/>
                  </a:lnTo>
                  <a:lnTo>
                    <a:pt x="12753" y="15091"/>
                  </a:lnTo>
                  <a:lnTo>
                    <a:pt x="12766" y="15155"/>
                  </a:lnTo>
                  <a:lnTo>
                    <a:pt x="12771" y="15229"/>
                  </a:lnTo>
                  <a:lnTo>
                    <a:pt x="12771" y="15273"/>
                  </a:lnTo>
                  <a:lnTo>
                    <a:pt x="12766" y="15321"/>
                  </a:lnTo>
                  <a:lnTo>
                    <a:pt x="12757" y="15363"/>
                  </a:lnTo>
                  <a:lnTo>
                    <a:pt x="12749" y="15404"/>
                  </a:lnTo>
                  <a:lnTo>
                    <a:pt x="12736" y="15442"/>
                  </a:lnTo>
                  <a:lnTo>
                    <a:pt x="12718" y="15478"/>
                  </a:lnTo>
                  <a:lnTo>
                    <a:pt x="12701" y="15516"/>
                  </a:lnTo>
                  <a:lnTo>
                    <a:pt x="12683" y="15551"/>
                  </a:lnTo>
                  <a:lnTo>
                    <a:pt x="12657" y="15583"/>
                  </a:lnTo>
                  <a:lnTo>
                    <a:pt x="12635" y="15615"/>
                  </a:lnTo>
                  <a:lnTo>
                    <a:pt x="12605" y="15644"/>
                  </a:lnTo>
                  <a:lnTo>
                    <a:pt x="12570" y="15672"/>
                  </a:lnTo>
                  <a:lnTo>
                    <a:pt x="12539" y="15698"/>
                  </a:lnTo>
                  <a:lnTo>
                    <a:pt x="12500" y="15723"/>
                  </a:lnTo>
                  <a:lnTo>
                    <a:pt x="12461" y="15746"/>
                  </a:lnTo>
                  <a:lnTo>
                    <a:pt x="12417" y="15765"/>
                  </a:lnTo>
                  <a:lnTo>
                    <a:pt x="12330" y="15803"/>
                  </a:lnTo>
                  <a:lnTo>
                    <a:pt x="12234" y="15841"/>
                  </a:lnTo>
                  <a:lnTo>
                    <a:pt x="12129" y="15876"/>
                  </a:lnTo>
                  <a:lnTo>
                    <a:pt x="12029" y="15905"/>
                  </a:lnTo>
                  <a:lnTo>
                    <a:pt x="11915" y="15937"/>
                  </a:lnTo>
                  <a:lnTo>
                    <a:pt x="11797" y="15963"/>
                  </a:lnTo>
                  <a:lnTo>
                    <a:pt x="11675" y="15985"/>
                  </a:lnTo>
                  <a:lnTo>
                    <a:pt x="11549" y="16004"/>
                  </a:lnTo>
                  <a:lnTo>
                    <a:pt x="11549" y="14370"/>
                  </a:lnTo>
                  <a:close/>
                  <a:moveTo>
                    <a:pt x="10357" y="10990"/>
                  </a:moveTo>
                  <a:lnTo>
                    <a:pt x="10357" y="12378"/>
                  </a:lnTo>
                  <a:lnTo>
                    <a:pt x="10199" y="12349"/>
                  </a:lnTo>
                  <a:lnTo>
                    <a:pt x="10050" y="12317"/>
                  </a:lnTo>
                  <a:lnTo>
                    <a:pt x="9919" y="12278"/>
                  </a:lnTo>
                  <a:lnTo>
                    <a:pt x="9796" y="12242"/>
                  </a:lnTo>
                  <a:lnTo>
                    <a:pt x="9687" y="12201"/>
                  </a:lnTo>
                  <a:lnTo>
                    <a:pt x="9639" y="12175"/>
                  </a:lnTo>
                  <a:lnTo>
                    <a:pt x="9595" y="12152"/>
                  </a:lnTo>
                  <a:lnTo>
                    <a:pt x="9551" y="12130"/>
                  </a:lnTo>
                  <a:lnTo>
                    <a:pt x="9511" y="12104"/>
                  </a:lnTo>
                  <a:lnTo>
                    <a:pt x="9476" y="12078"/>
                  </a:lnTo>
                  <a:lnTo>
                    <a:pt x="9446" y="12049"/>
                  </a:lnTo>
                  <a:lnTo>
                    <a:pt x="9384" y="11997"/>
                  </a:lnTo>
                  <a:lnTo>
                    <a:pt x="9336" y="11942"/>
                  </a:lnTo>
                  <a:lnTo>
                    <a:pt x="9288" y="11891"/>
                  </a:lnTo>
                  <a:lnTo>
                    <a:pt x="9257" y="11839"/>
                  </a:lnTo>
                  <a:lnTo>
                    <a:pt x="9231" y="11787"/>
                  </a:lnTo>
                  <a:lnTo>
                    <a:pt x="9209" y="11736"/>
                  </a:lnTo>
                  <a:lnTo>
                    <a:pt x="9200" y="11687"/>
                  </a:lnTo>
                  <a:lnTo>
                    <a:pt x="9196" y="11636"/>
                  </a:lnTo>
                  <a:lnTo>
                    <a:pt x="9196" y="11603"/>
                  </a:lnTo>
                  <a:lnTo>
                    <a:pt x="9200" y="11568"/>
                  </a:lnTo>
                  <a:lnTo>
                    <a:pt x="9209" y="11532"/>
                  </a:lnTo>
                  <a:lnTo>
                    <a:pt x="9218" y="11500"/>
                  </a:lnTo>
                  <a:lnTo>
                    <a:pt x="9227" y="11468"/>
                  </a:lnTo>
                  <a:lnTo>
                    <a:pt x="9244" y="11432"/>
                  </a:lnTo>
                  <a:lnTo>
                    <a:pt x="9262" y="11403"/>
                  </a:lnTo>
                  <a:lnTo>
                    <a:pt x="9279" y="11374"/>
                  </a:lnTo>
                  <a:lnTo>
                    <a:pt x="9306" y="11348"/>
                  </a:lnTo>
                  <a:lnTo>
                    <a:pt x="9332" y="11319"/>
                  </a:lnTo>
                  <a:lnTo>
                    <a:pt x="9358" y="11294"/>
                  </a:lnTo>
                  <a:lnTo>
                    <a:pt x="9389" y="11268"/>
                  </a:lnTo>
                  <a:lnTo>
                    <a:pt x="9419" y="11245"/>
                  </a:lnTo>
                  <a:lnTo>
                    <a:pt x="9459" y="11219"/>
                  </a:lnTo>
                  <a:lnTo>
                    <a:pt x="9538" y="11177"/>
                  </a:lnTo>
                  <a:lnTo>
                    <a:pt x="9713" y="11100"/>
                  </a:lnTo>
                  <a:lnTo>
                    <a:pt x="9814" y="11071"/>
                  </a:lnTo>
                  <a:lnTo>
                    <a:pt x="9915" y="11048"/>
                  </a:lnTo>
                  <a:lnTo>
                    <a:pt x="10020" y="11026"/>
                  </a:lnTo>
                  <a:lnTo>
                    <a:pt x="10125" y="11010"/>
                  </a:lnTo>
                  <a:lnTo>
                    <a:pt x="10239" y="10997"/>
                  </a:lnTo>
                  <a:lnTo>
                    <a:pt x="10357" y="10990"/>
                  </a:lnTo>
                  <a:close/>
                  <a:moveTo>
                    <a:pt x="10366" y="9226"/>
                  </a:moveTo>
                  <a:lnTo>
                    <a:pt x="10366" y="9712"/>
                  </a:lnTo>
                  <a:lnTo>
                    <a:pt x="10200" y="9728"/>
                  </a:lnTo>
                  <a:lnTo>
                    <a:pt x="10039" y="9744"/>
                  </a:lnTo>
                  <a:lnTo>
                    <a:pt x="9877" y="9763"/>
                  </a:lnTo>
                  <a:lnTo>
                    <a:pt x="9725" y="9786"/>
                  </a:lnTo>
                  <a:lnTo>
                    <a:pt x="9576" y="9811"/>
                  </a:lnTo>
                  <a:lnTo>
                    <a:pt x="9432" y="9837"/>
                  </a:lnTo>
                  <a:lnTo>
                    <a:pt x="9293" y="9862"/>
                  </a:lnTo>
                  <a:lnTo>
                    <a:pt x="9157" y="9894"/>
                  </a:lnTo>
                  <a:lnTo>
                    <a:pt x="8904" y="9958"/>
                  </a:lnTo>
                  <a:lnTo>
                    <a:pt x="8782" y="9997"/>
                  </a:lnTo>
                  <a:lnTo>
                    <a:pt x="8664" y="10035"/>
                  </a:lnTo>
                  <a:lnTo>
                    <a:pt x="8551" y="10073"/>
                  </a:lnTo>
                  <a:lnTo>
                    <a:pt x="8442" y="10118"/>
                  </a:lnTo>
                  <a:lnTo>
                    <a:pt x="8342" y="10160"/>
                  </a:lnTo>
                  <a:lnTo>
                    <a:pt x="8241" y="10208"/>
                  </a:lnTo>
                  <a:lnTo>
                    <a:pt x="8145" y="10256"/>
                  </a:lnTo>
                  <a:lnTo>
                    <a:pt x="8054" y="10307"/>
                  </a:lnTo>
                  <a:lnTo>
                    <a:pt x="7966" y="10355"/>
                  </a:lnTo>
                  <a:lnTo>
                    <a:pt x="7879" y="10406"/>
                  </a:lnTo>
                  <a:lnTo>
                    <a:pt x="7805" y="10454"/>
                  </a:lnTo>
                  <a:lnTo>
                    <a:pt x="7726" y="10502"/>
                  </a:lnTo>
                  <a:lnTo>
                    <a:pt x="7657" y="10556"/>
                  </a:lnTo>
                  <a:lnTo>
                    <a:pt x="7587" y="10608"/>
                  </a:lnTo>
                  <a:lnTo>
                    <a:pt x="7526" y="10659"/>
                  </a:lnTo>
                  <a:lnTo>
                    <a:pt x="7465" y="10716"/>
                  </a:lnTo>
                  <a:lnTo>
                    <a:pt x="7408" y="10768"/>
                  </a:lnTo>
                  <a:lnTo>
                    <a:pt x="7356" y="10822"/>
                  </a:lnTo>
                  <a:lnTo>
                    <a:pt x="7303" y="10876"/>
                  </a:lnTo>
                  <a:lnTo>
                    <a:pt x="7260" y="10934"/>
                  </a:lnTo>
                  <a:lnTo>
                    <a:pt x="7220" y="10988"/>
                  </a:lnTo>
                  <a:lnTo>
                    <a:pt x="7185" y="11046"/>
                  </a:lnTo>
                  <a:lnTo>
                    <a:pt x="7116" y="11158"/>
                  </a:lnTo>
                  <a:lnTo>
                    <a:pt x="7063" y="11270"/>
                  </a:lnTo>
                  <a:lnTo>
                    <a:pt x="7011" y="11378"/>
                  </a:lnTo>
                  <a:lnTo>
                    <a:pt x="6972" y="11487"/>
                  </a:lnTo>
                  <a:lnTo>
                    <a:pt x="6941" y="11593"/>
                  </a:lnTo>
                  <a:lnTo>
                    <a:pt x="6919" y="11698"/>
                  </a:lnTo>
                  <a:lnTo>
                    <a:pt x="6906" y="11801"/>
                  </a:lnTo>
                  <a:lnTo>
                    <a:pt x="6902" y="11903"/>
                  </a:lnTo>
                  <a:lnTo>
                    <a:pt x="6906" y="12012"/>
                  </a:lnTo>
                  <a:lnTo>
                    <a:pt x="6919" y="12120"/>
                  </a:lnTo>
                  <a:lnTo>
                    <a:pt x="6937" y="12229"/>
                  </a:lnTo>
                  <a:lnTo>
                    <a:pt x="6967" y="12335"/>
                  </a:lnTo>
                  <a:lnTo>
                    <a:pt x="7002" y="12440"/>
                  </a:lnTo>
                  <a:lnTo>
                    <a:pt x="7046" y="12546"/>
                  </a:lnTo>
                  <a:lnTo>
                    <a:pt x="7098" y="12651"/>
                  </a:lnTo>
                  <a:lnTo>
                    <a:pt x="7155" y="12754"/>
                  </a:lnTo>
                  <a:lnTo>
                    <a:pt x="7190" y="12802"/>
                  </a:lnTo>
                  <a:lnTo>
                    <a:pt x="7229" y="12853"/>
                  </a:lnTo>
                  <a:lnTo>
                    <a:pt x="7268" y="12904"/>
                  </a:lnTo>
                  <a:lnTo>
                    <a:pt x="7312" y="12955"/>
                  </a:lnTo>
                  <a:lnTo>
                    <a:pt x="7364" y="13003"/>
                  </a:lnTo>
                  <a:lnTo>
                    <a:pt x="7417" y="13054"/>
                  </a:lnTo>
                  <a:lnTo>
                    <a:pt x="7478" y="13102"/>
                  </a:lnTo>
                  <a:lnTo>
                    <a:pt x="7534" y="13153"/>
                  </a:lnTo>
                  <a:lnTo>
                    <a:pt x="7604" y="13201"/>
                  </a:lnTo>
                  <a:lnTo>
                    <a:pt x="7670" y="13249"/>
                  </a:lnTo>
                  <a:lnTo>
                    <a:pt x="7748" y="13297"/>
                  </a:lnTo>
                  <a:lnTo>
                    <a:pt x="7822" y="13345"/>
                  </a:lnTo>
                  <a:lnTo>
                    <a:pt x="7905" y="13393"/>
                  </a:lnTo>
                  <a:lnTo>
                    <a:pt x="7988" y="13441"/>
                  </a:lnTo>
                  <a:lnTo>
                    <a:pt x="8167" y="13531"/>
                  </a:lnTo>
                  <a:lnTo>
                    <a:pt x="8267" y="13579"/>
                  </a:lnTo>
                  <a:lnTo>
                    <a:pt x="8368" y="13624"/>
                  </a:lnTo>
                  <a:lnTo>
                    <a:pt x="8477" y="13672"/>
                  </a:lnTo>
                  <a:lnTo>
                    <a:pt x="8590" y="13713"/>
                  </a:lnTo>
                  <a:lnTo>
                    <a:pt x="8708" y="13758"/>
                  </a:lnTo>
                  <a:lnTo>
                    <a:pt x="8835" y="13796"/>
                  </a:lnTo>
                  <a:lnTo>
                    <a:pt x="8961" y="13838"/>
                  </a:lnTo>
                  <a:lnTo>
                    <a:pt x="9096" y="13879"/>
                  </a:lnTo>
                  <a:lnTo>
                    <a:pt x="9236" y="13918"/>
                  </a:lnTo>
                  <a:lnTo>
                    <a:pt x="9384" y="13956"/>
                  </a:lnTo>
                  <a:lnTo>
                    <a:pt x="9533" y="13991"/>
                  </a:lnTo>
                  <a:lnTo>
                    <a:pt x="9690" y="14027"/>
                  </a:lnTo>
                  <a:lnTo>
                    <a:pt x="10017" y="14100"/>
                  </a:lnTo>
                  <a:lnTo>
                    <a:pt x="10366" y="14167"/>
                  </a:lnTo>
                  <a:lnTo>
                    <a:pt x="10366" y="16009"/>
                  </a:lnTo>
                  <a:lnTo>
                    <a:pt x="10069" y="15977"/>
                  </a:lnTo>
                  <a:lnTo>
                    <a:pt x="9921" y="15955"/>
                  </a:lnTo>
                  <a:lnTo>
                    <a:pt x="9773" y="15929"/>
                  </a:lnTo>
                  <a:lnTo>
                    <a:pt x="9624" y="15901"/>
                  </a:lnTo>
                  <a:lnTo>
                    <a:pt x="9480" y="15872"/>
                  </a:lnTo>
                  <a:lnTo>
                    <a:pt x="9336" y="15840"/>
                  </a:lnTo>
                  <a:lnTo>
                    <a:pt x="9048" y="15763"/>
                  </a:lnTo>
                  <a:lnTo>
                    <a:pt x="8904" y="15722"/>
                  </a:lnTo>
                  <a:lnTo>
                    <a:pt x="8765" y="15677"/>
                  </a:lnTo>
                  <a:lnTo>
                    <a:pt x="8625" y="15632"/>
                  </a:lnTo>
                  <a:lnTo>
                    <a:pt x="8486" y="15581"/>
                  </a:lnTo>
                  <a:lnTo>
                    <a:pt x="8350" y="15533"/>
                  </a:lnTo>
                  <a:lnTo>
                    <a:pt x="8211" y="15479"/>
                  </a:lnTo>
                  <a:lnTo>
                    <a:pt x="8075" y="15424"/>
                  </a:lnTo>
                  <a:lnTo>
                    <a:pt x="7809" y="15303"/>
                  </a:lnTo>
                  <a:lnTo>
                    <a:pt x="7548" y="15181"/>
                  </a:lnTo>
                  <a:lnTo>
                    <a:pt x="7295" y="15053"/>
                  </a:lnTo>
                  <a:lnTo>
                    <a:pt x="7050" y="14922"/>
                  </a:lnTo>
                  <a:lnTo>
                    <a:pt x="7050" y="16496"/>
                  </a:lnTo>
                  <a:lnTo>
                    <a:pt x="7242" y="16576"/>
                  </a:lnTo>
                  <a:lnTo>
                    <a:pt x="7434" y="16652"/>
                  </a:lnTo>
                  <a:lnTo>
                    <a:pt x="7635" y="16726"/>
                  </a:lnTo>
                  <a:lnTo>
                    <a:pt x="7840" y="16799"/>
                  </a:lnTo>
                  <a:lnTo>
                    <a:pt x="8049" y="16863"/>
                  </a:lnTo>
                  <a:lnTo>
                    <a:pt x="8263" y="16927"/>
                  </a:lnTo>
                  <a:lnTo>
                    <a:pt x="8481" y="16988"/>
                  </a:lnTo>
                  <a:lnTo>
                    <a:pt x="8704" y="17042"/>
                  </a:lnTo>
                  <a:lnTo>
                    <a:pt x="8931" y="17097"/>
                  </a:lnTo>
                  <a:lnTo>
                    <a:pt x="9144" y="17145"/>
                  </a:lnTo>
                  <a:lnTo>
                    <a:pt x="9362" y="17183"/>
                  </a:lnTo>
                  <a:lnTo>
                    <a:pt x="9572" y="17225"/>
                  </a:lnTo>
                  <a:lnTo>
                    <a:pt x="9777" y="17257"/>
                  </a:lnTo>
                  <a:lnTo>
                    <a:pt x="9978" y="17286"/>
                  </a:lnTo>
                  <a:lnTo>
                    <a:pt x="10178" y="17311"/>
                  </a:lnTo>
                  <a:lnTo>
                    <a:pt x="10366" y="17330"/>
                  </a:lnTo>
                  <a:lnTo>
                    <a:pt x="10366" y="18293"/>
                  </a:lnTo>
                  <a:lnTo>
                    <a:pt x="11561" y="18293"/>
                  </a:lnTo>
                  <a:lnTo>
                    <a:pt x="11561" y="17330"/>
                  </a:lnTo>
                  <a:lnTo>
                    <a:pt x="11714" y="17318"/>
                  </a:lnTo>
                  <a:lnTo>
                    <a:pt x="11867" y="17305"/>
                  </a:lnTo>
                  <a:lnTo>
                    <a:pt x="12011" y="17286"/>
                  </a:lnTo>
                  <a:lnTo>
                    <a:pt x="12155" y="17270"/>
                  </a:lnTo>
                  <a:lnTo>
                    <a:pt x="12294" y="17250"/>
                  </a:lnTo>
                  <a:lnTo>
                    <a:pt x="12565" y="17206"/>
                  </a:lnTo>
                  <a:lnTo>
                    <a:pt x="12818" y="17148"/>
                  </a:lnTo>
                  <a:lnTo>
                    <a:pt x="12940" y="17119"/>
                  </a:lnTo>
                  <a:lnTo>
                    <a:pt x="13062" y="17087"/>
                  </a:lnTo>
                  <a:lnTo>
                    <a:pt x="13176" y="17052"/>
                  </a:lnTo>
                  <a:lnTo>
                    <a:pt x="13285" y="17017"/>
                  </a:lnTo>
                  <a:lnTo>
                    <a:pt x="13394" y="16975"/>
                  </a:lnTo>
                  <a:lnTo>
                    <a:pt x="13603" y="16892"/>
                  </a:lnTo>
                  <a:lnTo>
                    <a:pt x="13695" y="16847"/>
                  </a:lnTo>
                  <a:lnTo>
                    <a:pt x="13791" y="16803"/>
                  </a:lnTo>
                  <a:lnTo>
                    <a:pt x="13882" y="16755"/>
                  </a:lnTo>
                  <a:lnTo>
                    <a:pt x="13970" y="16707"/>
                  </a:lnTo>
                  <a:lnTo>
                    <a:pt x="14052" y="16659"/>
                  </a:lnTo>
                  <a:lnTo>
                    <a:pt x="14131" y="16611"/>
                  </a:lnTo>
                  <a:lnTo>
                    <a:pt x="14209" y="16556"/>
                  </a:lnTo>
                  <a:lnTo>
                    <a:pt x="14284" y="16508"/>
                  </a:lnTo>
                  <a:lnTo>
                    <a:pt x="14353" y="16454"/>
                  </a:lnTo>
                  <a:lnTo>
                    <a:pt x="14419" y="16403"/>
                  </a:lnTo>
                  <a:lnTo>
                    <a:pt x="14484" y="16345"/>
                  </a:lnTo>
                  <a:lnTo>
                    <a:pt x="14545" y="16294"/>
                  </a:lnTo>
                  <a:lnTo>
                    <a:pt x="14602" y="16237"/>
                  </a:lnTo>
                  <a:lnTo>
                    <a:pt x="14654" y="16179"/>
                  </a:lnTo>
                  <a:lnTo>
                    <a:pt x="14702" y="16121"/>
                  </a:lnTo>
                  <a:lnTo>
                    <a:pt x="14750" y="16064"/>
                  </a:lnTo>
                  <a:lnTo>
                    <a:pt x="14833" y="15942"/>
                  </a:lnTo>
                  <a:lnTo>
                    <a:pt x="14908" y="15821"/>
                  </a:lnTo>
                  <a:lnTo>
                    <a:pt x="14964" y="15699"/>
                  </a:lnTo>
                  <a:lnTo>
                    <a:pt x="14990" y="15642"/>
                  </a:lnTo>
                  <a:lnTo>
                    <a:pt x="15012" y="15581"/>
                  </a:lnTo>
                  <a:lnTo>
                    <a:pt x="15038" y="15517"/>
                  </a:lnTo>
                  <a:lnTo>
                    <a:pt x="15056" y="15459"/>
                  </a:lnTo>
                  <a:lnTo>
                    <a:pt x="15069" y="15399"/>
                  </a:lnTo>
                  <a:lnTo>
                    <a:pt x="15082" y="15338"/>
                  </a:lnTo>
                  <a:lnTo>
                    <a:pt x="15091" y="15277"/>
                  </a:lnTo>
                  <a:lnTo>
                    <a:pt x="15100" y="15216"/>
                  </a:lnTo>
                  <a:lnTo>
                    <a:pt x="15104" y="15156"/>
                  </a:lnTo>
                  <a:lnTo>
                    <a:pt x="15104" y="15092"/>
                  </a:lnTo>
                  <a:lnTo>
                    <a:pt x="15100" y="14970"/>
                  </a:lnTo>
                  <a:lnTo>
                    <a:pt x="15091" y="14852"/>
                  </a:lnTo>
                  <a:lnTo>
                    <a:pt x="15073" y="14737"/>
                  </a:lnTo>
                  <a:lnTo>
                    <a:pt x="15047" y="14625"/>
                  </a:lnTo>
                  <a:lnTo>
                    <a:pt x="15008" y="14516"/>
                  </a:lnTo>
                  <a:lnTo>
                    <a:pt x="14969" y="14414"/>
                  </a:lnTo>
                  <a:lnTo>
                    <a:pt x="14921" y="14311"/>
                  </a:lnTo>
                  <a:lnTo>
                    <a:pt x="14864" y="14212"/>
                  </a:lnTo>
                  <a:lnTo>
                    <a:pt x="14803" y="14116"/>
                  </a:lnTo>
                  <a:lnTo>
                    <a:pt x="14729" y="14023"/>
                  </a:lnTo>
                  <a:lnTo>
                    <a:pt x="14654" y="13934"/>
                  </a:lnTo>
                  <a:lnTo>
                    <a:pt x="14563" y="13851"/>
                  </a:lnTo>
                  <a:lnTo>
                    <a:pt x="14476" y="13767"/>
                  </a:lnTo>
                  <a:lnTo>
                    <a:pt x="14371" y="13691"/>
                  </a:lnTo>
                  <a:lnTo>
                    <a:pt x="14262" y="13614"/>
                  </a:lnTo>
                  <a:lnTo>
                    <a:pt x="14026" y="13473"/>
                  </a:lnTo>
                  <a:lnTo>
                    <a:pt x="13900" y="13403"/>
                  </a:lnTo>
                  <a:lnTo>
                    <a:pt x="13764" y="13339"/>
                  </a:lnTo>
                  <a:lnTo>
                    <a:pt x="13629" y="13272"/>
                  </a:lnTo>
                  <a:lnTo>
                    <a:pt x="13485" y="13205"/>
                  </a:lnTo>
                  <a:lnTo>
                    <a:pt x="13337" y="13144"/>
                  </a:lnTo>
                  <a:lnTo>
                    <a:pt x="13184" y="13083"/>
                  </a:lnTo>
                  <a:lnTo>
                    <a:pt x="13018" y="13025"/>
                  </a:lnTo>
                  <a:lnTo>
                    <a:pt x="12857" y="12965"/>
                  </a:lnTo>
                  <a:lnTo>
                    <a:pt x="12687" y="12910"/>
                  </a:lnTo>
                  <a:lnTo>
                    <a:pt x="12338" y="12795"/>
                  </a:lnTo>
                  <a:lnTo>
                    <a:pt x="12146" y="12744"/>
                  </a:lnTo>
                  <a:lnTo>
                    <a:pt x="11958" y="12690"/>
                  </a:lnTo>
                  <a:lnTo>
                    <a:pt x="11766" y="12642"/>
                  </a:lnTo>
                  <a:lnTo>
                    <a:pt x="11561" y="12591"/>
                  </a:lnTo>
                  <a:lnTo>
                    <a:pt x="11561" y="11081"/>
                  </a:lnTo>
                  <a:lnTo>
                    <a:pt x="11793" y="11119"/>
                  </a:lnTo>
                  <a:lnTo>
                    <a:pt x="12019" y="11167"/>
                  </a:lnTo>
                  <a:lnTo>
                    <a:pt x="12246" y="11215"/>
                  </a:lnTo>
                  <a:lnTo>
                    <a:pt x="12469" y="11273"/>
                  </a:lnTo>
                  <a:lnTo>
                    <a:pt x="12687" y="11334"/>
                  </a:lnTo>
                  <a:lnTo>
                    <a:pt x="12905" y="11401"/>
                  </a:lnTo>
                  <a:lnTo>
                    <a:pt x="13114" y="11474"/>
                  </a:lnTo>
                  <a:lnTo>
                    <a:pt x="13324" y="11554"/>
                  </a:lnTo>
                  <a:lnTo>
                    <a:pt x="13525" y="11631"/>
                  </a:lnTo>
                  <a:lnTo>
                    <a:pt x="13717" y="11714"/>
                  </a:lnTo>
                  <a:lnTo>
                    <a:pt x="13904" y="11794"/>
                  </a:lnTo>
                  <a:lnTo>
                    <a:pt x="14079" y="11874"/>
                  </a:lnTo>
                  <a:lnTo>
                    <a:pt x="14244" y="11951"/>
                  </a:lnTo>
                  <a:lnTo>
                    <a:pt x="14401" y="12031"/>
                  </a:lnTo>
                  <a:lnTo>
                    <a:pt x="14550" y="12111"/>
                  </a:lnTo>
                  <a:lnTo>
                    <a:pt x="14689" y="12191"/>
                  </a:lnTo>
                  <a:lnTo>
                    <a:pt x="14689" y="10550"/>
                  </a:lnTo>
                  <a:lnTo>
                    <a:pt x="14484" y="10460"/>
                  </a:lnTo>
                  <a:lnTo>
                    <a:pt x="14275" y="10374"/>
                  </a:lnTo>
                  <a:lnTo>
                    <a:pt x="14074" y="10301"/>
                  </a:lnTo>
                  <a:lnTo>
                    <a:pt x="13874" y="10224"/>
                  </a:lnTo>
                  <a:lnTo>
                    <a:pt x="13682" y="10157"/>
                  </a:lnTo>
                  <a:lnTo>
                    <a:pt x="13494" y="10096"/>
                  </a:lnTo>
                  <a:lnTo>
                    <a:pt x="13311" y="10035"/>
                  </a:lnTo>
                  <a:lnTo>
                    <a:pt x="13128" y="9987"/>
                  </a:lnTo>
                  <a:lnTo>
                    <a:pt x="12944" y="9936"/>
                  </a:lnTo>
                  <a:lnTo>
                    <a:pt x="12761" y="9894"/>
                  </a:lnTo>
                  <a:lnTo>
                    <a:pt x="12569" y="9853"/>
                  </a:lnTo>
                  <a:lnTo>
                    <a:pt x="12377" y="9818"/>
                  </a:lnTo>
                  <a:lnTo>
                    <a:pt x="12181" y="9789"/>
                  </a:lnTo>
                  <a:lnTo>
                    <a:pt x="11976" y="9757"/>
                  </a:lnTo>
                  <a:lnTo>
                    <a:pt x="11775" y="9731"/>
                  </a:lnTo>
                  <a:lnTo>
                    <a:pt x="11561" y="9712"/>
                  </a:lnTo>
                  <a:lnTo>
                    <a:pt x="11561" y="9226"/>
                  </a:lnTo>
                  <a:lnTo>
                    <a:pt x="10366" y="9226"/>
                  </a:lnTo>
                  <a:close/>
                  <a:moveTo>
                    <a:pt x="10571" y="5238"/>
                  </a:moveTo>
                  <a:lnTo>
                    <a:pt x="11121" y="5238"/>
                  </a:lnTo>
                  <a:lnTo>
                    <a:pt x="11378" y="5244"/>
                  </a:lnTo>
                  <a:lnTo>
                    <a:pt x="11635" y="5254"/>
                  </a:lnTo>
                  <a:lnTo>
                    <a:pt x="11884" y="5270"/>
                  </a:lnTo>
                  <a:lnTo>
                    <a:pt x="12128" y="5289"/>
                  </a:lnTo>
                  <a:lnTo>
                    <a:pt x="12373" y="5311"/>
                  </a:lnTo>
                  <a:lnTo>
                    <a:pt x="12613" y="5337"/>
                  </a:lnTo>
                  <a:lnTo>
                    <a:pt x="12844" y="5369"/>
                  </a:lnTo>
                  <a:lnTo>
                    <a:pt x="13075" y="5407"/>
                  </a:lnTo>
                  <a:lnTo>
                    <a:pt x="13302" y="5446"/>
                  </a:lnTo>
                  <a:lnTo>
                    <a:pt x="13525" y="5487"/>
                  </a:lnTo>
                  <a:lnTo>
                    <a:pt x="13747" y="5538"/>
                  </a:lnTo>
                  <a:lnTo>
                    <a:pt x="13961" y="5590"/>
                  </a:lnTo>
                  <a:lnTo>
                    <a:pt x="14175" y="5647"/>
                  </a:lnTo>
                  <a:lnTo>
                    <a:pt x="14380" y="5711"/>
                  </a:lnTo>
                  <a:lnTo>
                    <a:pt x="14585" y="5775"/>
                  </a:lnTo>
                  <a:lnTo>
                    <a:pt x="14785" y="5845"/>
                  </a:lnTo>
                  <a:lnTo>
                    <a:pt x="15178" y="5999"/>
                  </a:lnTo>
                  <a:lnTo>
                    <a:pt x="15370" y="6082"/>
                  </a:lnTo>
                  <a:lnTo>
                    <a:pt x="15558" y="6172"/>
                  </a:lnTo>
                  <a:lnTo>
                    <a:pt x="15745" y="6264"/>
                  </a:lnTo>
                  <a:lnTo>
                    <a:pt x="15924" y="6360"/>
                  </a:lnTo>
                  <a:lnTo>
                    <a:pt x="16103" y="6463"/>
                  </a:lnTo>
                  <a:lnTo>
                    <a:pt x="16277" y="6571"/>
                  </a:lnTo>
                  <a:lnTo>
                    <a:pt x="16452" y="6680"/>
                  </a:lnTo>
                  <a:lnTo>
                    <a:pt x="16622" y="6795"/>
                  </a:lnTo>
                  <a:lnTo>
                    <a:pt x="16788" y="6917"/>
                  </a:lnTo>
                  <a:lnTo>
                    <a:pt x="16954" y="7042"/>
                  </a:lnTo>
                  <a:lnTo>
                    <a:pt x="17111" y="7173"/>
                  </a:lnTo>
                  <a:lnTo>
                    <a:pt x="17272" y="7307"/>
                  </a:lnTo>
                  <a:lnTo>
                    <a:pt x="17425" y="7445"/>
                  </a:lnTo>
                  <a:lnTo>
                    <a:pt x="17578" y="7592"/>
                  </a:lnTo>
                  <a:lnTo>
                    <a:pt x="17735" y="7739"/>
                  </a:lnTo>
                  <a:lnTo>
                    <a:pt x="17883" y="7892"/>
                  </a:lnTo>
                  <a:lnTo>
                    <a:pt x="18027" y="8052"/>
                  </a:lnTo>
                  <a:lnTo>
                    <a:pt x="18171" y="8215"/>
                  </a:lnTo>
                  <a:lnTo>
                    <a:pt x="18310" y="8382"/>
                  </a:lnTo>
                  <a:lnTo>
                    <a:pt x="18450" y="8558"/>
                  </a:lnTo>
                  <a:lnTo>
                    <a:pt x="18590" y="8737"/>
                  </a:lnTo>
                  <a:lnTo>
                    <a:pt x="18721" y="8916"/>
                  </a:lnTo>
                  <a:lnTo>
                    <a:pt x="18851" y="9104"/>
                  </a:lnTo>
                  <a:lnTo>
                    <a:pt x="18982" y="9300"/>
                  </a:lnTo>
                  <a:lnTo>
                    <a:pt x="19113" y="9498"/>
                  </a:lnTo>
                  <a:lnTo>
                    <a:pt x="19240" y="9699"/>
                  </a:lnTo>
                  <a:lnTo>
                    <a:pt x="19362" y="9907"/>
                  </a:lnTo>
                  <a:lnTo>
                    <a:pt x="19488" y="10121"/>
                  </a:lnTo>
                  <a:lnTo>
                    <a:pt x="19611" y="10339"/>
                  </a:lnTo>
                  <a:lnTo>
                    <a:pt x="19728" y="10560"/>
                  </a:lnTo>
                  <a:lnTo>
                    <a:pt x="19842" y="10790"/>
                  </a:lnTo>
                  <a:lnTo>
                    <a:pt x="19960" y="11020"/>
                  </a:lnTo>
                  <a:lnTo>
                    <a:pt x="20077" y="11263"/>
                  </a:lnTo>
                  <a:lnTo>
                    <a:pt x="20191" y="11506"/>
                  </a:lnTo>
                  <a:lnTo>
                    <a:pt x="20300" y="11753"/>
                  </a:lnTo>
                  <a:lnTo>
                    <a:pt x="20409" y="12008"/>
                  </a:lnTo>
                  <a:lnTo>
                    <a:pt x="20518" y="12267"/>
                  </a:lnTo>
                  <a:lnTo>
                    <a:pt x="20627" y="12533"/>
                  </a:lnTo>
                  <a:lnTo>
                    <a:pt x="20736" y="12802"/>
                  </a:lnTo>
                  <a:lnTo>
                    <a:pt x="20837" y="13077"/>
                  </a:lnTo>
                  <a:lnTo>
                    <a:pt x="20941" y="13361"/>
                  </a:lnTo>
                  <a:lnTo>
                    <a:pt x="21046" y="13646"/>
                  </a:lnTo>
                  <a:lnTo>
                    <a:pt x="21146" y="13937"/>
                  </a:lnTo>
                  <a:lnTo>
                    <a:pt x="21347" y="14535"/>
                  </a:lnTo>
                  <a:lnTo>
                    <a:pt x="21412" y="14756"/>
                  </a:lnTo>
                  <a:lnTo>
                    <a:pt x="21473" y="14973"/>
                  </a:lnTo>
                  <a:lnTo>
                    <a:pt x="21517" y="15184"/>
                  </a:lnTo>
                  <a:lnTo>
                    <a:pt x="21552" y="15395"/>
                  </a:lnTo>
                  <a:lnTo>
                    <a:pt x="21583" y="15600"/>
                  </a:lnTo>
                  <a:lnTo>
                    <a:pt x="21596" y="15805"/>
                  </a:lnTo>
                  <a:lnTo>
                    <a:pt x="21600" y="16003"/>
                  </a:lnTo>
                  <a:lnTo>
                    <a:pt x="21596" y="16198"/>
                  </a:lnTo>
                  <a:lnTo>
                    <a:pt x="21583" y="16393"/>
                  </a:lnTo>
                  <a:lnTo>
                    <a:pt x="21556" y="16582"/>
                  </a:lnTo>
                  <a:lnTo>
                    <a:pt x="21526" y="16764"/>
                  </a:lnTo>
                  <a:lnTo>
                    <a:pt x="21487" y="16947"/>
                  </a:lnTo>
                  <a:lnTo>
                    <a:pt x="21434" y="17126"/>
                  </a:lnTo>
                  <a:lnTo>
                    <a:pt x="21373" y="17302"/>
                  </a:lnTo>
                  <a:lnTo>
                    <a:pt x="21308" y="17471"/>
                  </a:lnTo>
                  <a:lnTo>
                    <a:pt x="21234" y="17637"/>
                  </a:lnTo>
                  <a:lnTo>
                    <a:pt x="21146" y="17800"/>
                  </a:lnTo>
                  <a:lnTo>
                    <a:pt x="21055" y="17964"/>
                  </a:lnTo>
                  <a:lnTo>
                    <a:pt x="20954" y="18117"/>
                  </a:lnTo>
                  <a:lnTo>
                    <a:pt x="20845" y="18274"/>
                  </a:lnTo>
                  <a:lnTo>
                    <a:pt x="20732" y="18421"/>
                  </a:lnTo>
                  <a:lnTo>
                    <a:pt x="20610" y="18571"/>
                  </a:lnTo>
                  <a:lnTo>
                    <a:pt x="20479" y="18712"/>
                  </a:lnTo>
                  <a:lnTo>
                    <a:pt x="20339" y="18849"/>
                  </a:lnTo>
                  <a:lnTo>
                    <a:pt x="20195" y="18990"/>
                  </a:lnTo>
                  <a:lnTo>
                    <a:pt x="20047" y="19121"/>
                  </a:lnTo>
                  <a:lnTo>
                    <a:pt x="19890" y="19249"/>
                  </a:lnTo>
                  <a:lnTo>
                    <a:pt x="19720" y="19374"/>
                  </a:lnTo>
                  <a:lnTo>
                    <a:pt x="19550" y="19499"/>
                  </a:lnTo>
                  <a:lnTo>
                    <a:pt x="19375" y="19617"/>
                  </a:lnTo>
                  <a:lnTo>
                    <a:pt x="19192" y="19732"/>
                  </a:lnTo>
                  <a:lnTo>
                    <a:pt x="19000" y="19844"/>
                  </a:lnTo>
                  <a:lnTo>
                    <a:pt x="18808" y="19953"/>
                  </a:lnTo>
                  <a:lnTo>
                    <a:pt x="18612" y="20058"/>
                  </a:lnTo>
                  <a:lnTo>
                    <a:pt x="18402" y="20158"/>
                  </a:lnTo>
                  <a:lnTo>
                    <a:pt x="18193" y="20257"/>
                  </a:lnTo>
                  <a:lnTo>
                    <a:pt x="17979" y="20353"/>
                  </a:lnTo>
                  <a:lnTo>
                    <a:pt x="17761" y="20442"/>
                  </a:lnTo>
                  <a:lnTo>
                    <a:pt x="17534" y="20529"/>
                  </a:lnTo>
                  <a:lnTo>
                    <a:pt x="17307" y="20612"/>
                  </a:lnTo>
                  <a:lnTo>
                    <a:pt x="17071" y="20695"/>
                  </a:lnTo>
                  <a:lnTo>
                    <a:pt x="16832" y="20772"/>
                  </a:lnTo>
                  <a:lnTo>
                    <a:pt x="16592" y="20842"/>
                  </a:lnTo>
                  <a:lnTo>
                    <a:pt x="16343" y="20916"/>
                  </a:lnTo>
                  <a:lnTo>
                    <a:pt x="16094" y="20983"/>
                  </a:lnTo>
                  <a:lnTo>
                    <a:pt x="15841" y="21044"/>
                  </a:lnTo>
                  <a:lnTo>
                    <a:pt x="15584" y="21104"/>
                  </a:lnTo>
                  <a:lnTo>
                    <a:pt x="15326" y="21162"/>
                  </a:lnTo>
                  <a:lnTo>
                    <a:pt x="15060" y="21213"/>
                  </a:lnTo>
                  <a:lnTo>
                    <a:pt x="14794" y="21267"/>
                  </a:lnTo>
                  <a:lnTo>
                    <a:pt x="14528" y="21312"/>
                  </a:lnTo>
                  <a:lnTo>
                    <a:pt x="14253" y="21354"/>
                  </a:lnTo>
                  <a:lnTo>
                    <a:pt x="13983" y="21392"/>
                  </a:lnTo>
                  <a:lnTo>
                    <a:pt x="13703" y="21427"/>
                  </a:lnTo>
                  <a:lnTo>
                    <a:pt x="13424" y="21459"/>
                  </a:lnTo>
                  <a:lnTo>
                    <a:pt x="13145" y="21491"/>
                  </a:lnTo>
                  <a:lnTo>
                    <a:pt x="12866" y="21517"/>
                  </a:lnTo>
                  <a:lnTo>
                    <a:pt x="12582" y="21536"/>
                  </a:lnTo>
                  <a:lnTo>
                    <a:pt x="12294" y="21555"/>
                  </a:lnTo>
                  <a:lnTo>
                    <a:pt x="12011" y="21571"/>
                  </a:lnTo>
                  <a:lnTo>
                    <a:pt x="11723" y="21584"/>
                  </a:lnTo>
                  <a:lnTo>
                    <a:pt x="11435" y="21594"/>
                  </a:lnTo>
                  <a:lnTo>
                    <a:pt x="11147" y="21600"/>
                  </a:lnTo>
                  <a:lnTo>
                    <a:pt x="10567" y="21600"/>
                  </a:lnTo>
                  <a:lnTo>
                    <a:pt x="10274" y="21594"/>
                  </a:lnTo>
                  <a:lnTo>
                    <a:pt x="9986" y="21584"/>
                  </a:lnTo>
                  <a:lnTo>
                    <a:pt x="9698" y="21568"/>
                  </a:lnTo>
                  <a:lnTo>
                    <a:pt x="9410" y="21549"/>
                  </a:lnTo>
                  <a:lnTo>
                    <a:pt x="9123" y="21530"/>
                  </a:lnTo>
                  <a:lnTo>
                    <a:pt x="8835" y="21504"/>
                  </a:lnTo>
                  <a:lnTo>
                    <a:pt x="8551" y="21478"/>
                  </a:lnTo>
                  <a:lnTo>
                    <a:pt x="8263" y="21443"/>
                  </a:lnTo>
                  <a:lnTo>
                    <a:pt x="7984" y="21408"/>
                  </a:lnTo>
                  <a:lnTo>
                    <a:pt x="7700" y="21370"/>
                  </a:lnTo>
                  <a:lnTo>
                    <a:pt x="7421" y="21322"/>
                  </a:lnTo>
                  <a:lnTo>
                    <a:pt x="7146" y="21277"/>
                  </a:lnTo>
                  <a:lnTo>
                    <a:pt x="6871" y="21223"/>
                  </a:lnTo>
                  <a:lnTo>
                    <a:pt x="6601" y="21171"/>
                  </a:lnTo>
                  <a:lnTo>
                    <a:pt x="6335" y="21111"/>
                  </a:lnTo>
                  <a:lnTo>
                    <a:pt x="6069" y="21047"/>
                  </a:lnTo>
                  <a:lnTo>
                    <a:pt x="5807" y="20983"/>
                  </a:lnTo>
                  <a:lnTo>
                    <a:pt x="5545" y="20912"/>
                  </a:lnTo>
                  <a:lnTo>
                    <a:pt x="5288" y="20839"/>
                  </a:lnTo>
                  <a:lnTo>
                    <a:pt x="5039" y="20765"/>
                  </a:lnTo>
                  <a:lnTo>
                    <a:pt x="4790" y="20682"/>
                  </a:lnTo>
                  <a:lnTo>
                    <a:pt x="4542" y="20599"/>
                  </a:lnTo>
                  <a:lnTo>
                    <a:pt x="4302" y="20513"/>
                  </a:lnTo>
                  <a:lnTo>
                    <a:pt x="4070" y="20420"/>
                  </a:lnTo>
                  <a:lnTo>
                    <a:pt x="3835" y="20327"/>
                  </a:lnTo>
                  <a:lnTo>
                    <a:pt x="3612" y="20231"/>
                  </a:lnTo>
                  <a:lnTo>
                    <a:pt x="3390" y="20129"/>
                  </a:lnTo>
                  <a:lnTo>
                    <a:pt x="3172" y="20023"/>
                  </a:lnTo>
                  <a:lnTo>
                    <a:pt x="2962" y="19915"/>
                  </a:lnTo>
                  <a:lnTo>
                    <a:pt x="2762" y="19799"/>
                  </a:lnTo>
                  <a:lnTo>
                    <a:pt x="2557" y="19684"/>
                  </a:lnTo>
                  <a:lnTo>
                    <a:pt x="2365" y="19566"/>
                  </a:lnTo>
                  <a:lnTo>
                    <a:pt x="2177" y="19444"/>
                  </a:lnTo>
                  <a:lnTo>
                    <a:pt x="1998" y="19320"/>
                  </a:lnTo>
                  <a:lnTo>
                    <a:pt x="1824" y="19192"/>
                  </a:lnTo>
                  <a:lnTo>
                    <a:pt x="1658" y="19057"/>
                  </a:lnTo>
                  <a:lnTo>
                    <a:pt x="1496" y="18923"/>
                  </a:lnTo>
                  <a:lnTo>
                    <a:pt x="1344" y="18786"/>
                  </a:lnTo>
                  <a:lnTo>
                    <a:pt x="1200" y="18642"/>
                  </a:lnTo>
                  <a:lnTo>
                    <a:pt x="1060" y="18498"/>
                  </a:lnTo>
                  <a:lnTo>
                    <a:pt x="929" y="18351"/>
                  </a:lnTo>
                  <a:lnTo>
                    <a:pt x="803" y="18197"/>
                  </a:lnTo>
                  <a:lnTo>
                    <a:pt x="689" y="18044"/>
                  </a:lnTo>
                  <a:lnTo>
                    <a:pt x="580" y="17884"/>
                  </a:lnTo>
                  <a:lnTo>
                    <a:pt x="484" y="17724"/>
                  </a:lnTo>
                  <a:lnTo>
                    <a:pt x="393" y="17557"/>
                  </a:lnTo>
                  <a:lnTo>
                    <a:pt x="310" y="17388"/>
                  </a:lnTo>
                  <a:lnTo>
                    <a:pt x="240" y="17218"/>
                  </a:lnTo>
                  <a:lnTo>
                    <a:pt x="175" y="17046"/>
                  </a:lnTo>
                  <a:lnTo>
                    <a:pt x="122" y="16867"/>
                  </a:lnTo>
                  <a:lnTo>
                    <a:pt x="79" y="16687"/>
                  </a:lnTo>
                  <a:lnTo>
                    <a:pt x="48" y="16502"/>
                  </a:lnTo>
                  <a:lnTo>
                    <a:pt x="17" y="16316"/>
                  </a:lnTo>
                  <a:lnTo>
                    <a:pt x="4" y="16125"/>
                  </a:lnTo>
                  <a:lnTo>
                    <a:pt x="0" y="15933"/>
                  </a:lnTo>
                  <a:lnTo>
                    <a:pt x="9" y="15738"/>
                  </a:lnTo>
                  <a:lnTo>
                    <a:pt x="22" y="15539"/>
                  </a:lnTo>
                  <a:lnTo>
                    <a:pt x="57" y="15338"/>
                  </a:lnTo>
                  <a:lnTo>
                    <a:pt x="92" y="15133"/>
                  </a:lnTo>
                  <a:lnTo>
                    <a:pt x="144" y="14925"/>
                  </a:lnTo>
                  <a:lnTo>
                    <a:pt x="205" y="14714"/>
                  </a:lnTo>
                  <a:lnTo>
                    <a:pt x="279" y="14500"/>
                  </a:lnTo>
                  <a:lnTo>
                    <a:pt x="366" y="14282"/>
                  </a:lnTo>
                  <a:lnTo>
                    <a:pt x="572" y="13796"/>
                  </a:lnTo>
                  <a:lnTo>
                    <a:pt x="781" y="13317"/>
                  </a:lnTo>
                  <a:lnTo>
                    <a:pt x="986" y="12846"/>
                  </a:lnTo>
                  <a:lnTo>
                    <a:pt x="1195" y="12389"/>
                  </a:lnTo>
                  <a:lnTo>
                    <a:pt x="1409" y="11938"/>
                  </a:lnTo>
                  <a:lnTo>
                    <a:pt x="1627" y="11500"/>
                  </a:lnTo>
                  <a:lnTo>
                    <a:pt x="1845" y="11071"/>
                  </a:lnTo>
                  <a:lnTo>
                    <a:pt x="2072" y="10656"/>
                  </a:lnTo>
                  <a:lnTo>
                    <a:pt x="2186" y="10454"/>
                  </a:lnTo>
                  <a:lnTo>
                    <a:pt x="2299" y="10253"/>
                  </a:lnTo>
                  <a:lnTo>
                    <a:pt x="2417" y="10054"/>
                  </a:lnTo>
                  <a:lnTo>
                    <a:pt x="2539" y="9859"/>
                  </a:lnTo>
                  <a:lnTo>
                    <a:pt x="2661" y="9667"/>
                  </a:lnTo>
                  <a:lnTo>
                    <a:pt x="2783" y="9482"/>
                  </a:lnTo>
                  <a:lnTo>
                    <a:pt x="2910" y="9296"/>
                  </a:lnTo>
                  <a:lnTo>
                    <a:pt x="3032" y="9114"/>
                  </a:lnTo>
                  <a:lnTo>
                    <a:pt x="3163" y="8935"/>
                  </a:lnTo>
                  <a:lnTo>
                    <a:pt x="3298" y="8765"/>
                  </a:lnTo>
                  <a:lnTo>
                    <a:pt x="3429" y="8593"/>
                  </a:lnTo>
                  <a:lnTo>
                    <a:pt x="3569" y="8426"/>
                  </a:lnTo>
                  <a:lnTo>
                    <a:pt x="3704" y="8260"/>
                  </a:lnTo>
                  <a:lnTo>
                    <a:pt x="3848" y="8100"/>
                  </a:lnTo>
                  <a:lnTo>
                    <a:pt x="3992" y="7947"/>
                  </a:lnTo>
                  <a:lnTo>
                    <a:pt x="4140" y="7793"/>
                  </a:lnTo>
                  <a:lnTo>
                    <a:pt x="4289" y="7643"/>
                  </a:lnTo>
                  <a:lnTo>
                    <a:pt x="4441" y="7499"/>
                  </a:lnTo>
                  <a:lnTo>
                    <a:pt x="4598" y="7358"/>
                  </a:lnTo>
                  <a:lnTo>
                    <a:pt x="4760" y="7221"/>
                  </a:lnTo>
                  <a:lnTo>
                    <a:pt x="4921" y="7090"/>
                  </a:lnTo>
                  <a:lnTo>
                    <a:pt x="5087" y="6962"/>
                  </a:lnTo>
                  <a:lnTo>
                    <a:pt x="5253" y="6834"/>
                  </a:lnTo>
                  <a:lnTo>
                    <a:pt x="5427" y="6715"/>
                  </a:lnTo>
                  <a:lnTo>
                    <a:pt x="5602" y="6600"/>
                  </a:lnTo>
                  <a:lnTo>
                    <a:pt x="5785" y="6488"/>
                  </a:lnTo>
                  <a:lnTo>
                    <a:pt x="5968" y="6379"/>
                  </a:lnTo>
                  <a:lnTo>
                    <a:pt x="6151" y="6277"/>
                  </a:lnTo>
                  <a:lnTo>
                    <a:pt x="6348" y="6178"/>
                  </a:lnTo>
                  <a:lnTo>
                    <a:pt x="6540" y="6085"/>
                  </a:lnTo>
                  <a:lnTo>
                    <a:pt x="6740" y="5996"/>
                  </a:lnTo>
                  <a:lnTo>
                    <a:pt x="6946" y="5913"/>
                  </a:lnTo>
                  <a:lnTo>
                    <a:pt x="7151" y="5833"/>
                  </a:lnTo>
                  <a:lnTo>
                    <a:pt x="7364" y="5756"/>
                  </a:lnTo>
                  <a:lnTo>
                    <a:pt x="7582" y="5685"/>
                  </a:lnTo>
                  <a:lnTo>
                    <a:pt x="7805" y="5622"/>
                  </a:lnTo>
                  <a:lnTo>
                    <a:pt x="8032" y="5561"/>
                  </a:lnTo>
                  <a:lnTo>
                    <a:pt x="8263" y="5506"/>
                  </a:lnTo>
                  <a:lnTo>
                    <a:pt x="8499" y="5455"/>
                  </a:lnTo>
                  <a:lnTo>
                    <a:pt x="8739" y="5410"/>
                  </a:lnTo>
                  <a:lnTo>
                    <a:pt x="8983" y="5369"/>
                  </a:lnTo>
                  <a:lnTo>
                    <a:pt x="9236" y="5334"/>
                  </a:lnTo>
                  <a:lnTo>
                    <a:pt x="9493" y="5305"/>
                  </a:lnTo>
                  <a:lnTo>
                    <a:pt x="9755" y="5279"/>
                  </a:lnTo>
                  <a:lnTo>
                    <a:pt x="10021" y="5260"/>
                  </a:lnTo>
                  <a:lnTo>
                    <a:pt x="10292" y="5247"/>
                  </a:lnTo>
                  <a:lnTo>
                    <a:pt x="10571" y="5238"/>
                  </a:lnTo>
                  <a:close/>
                  <a:moveTo>
                    <a:pt x="8764" y="0"/>
                  </a:moveTo>
                  <a:lnTo>
                    <a:pt x="8921" y="3"/>
                  </a:lnTo>
                  <a:lnTo>
                    <a:pt x="9074" y="10"/>
                  </a:lnTo>
                  <a:lnTo>
                    <a:pt x="9222" y="22"/>
                  </a:lnTo>
                  <a:lnTo>
                    <a:pt x="9361" y="35"/>
                  </a:lnTo>
                  <a:lnTo>
                    <a:pt x="9496" y="54"/>
                  </a:lnTo>
                  <a:lnTo>
                    <a:pt x="9627" y="80"/>
                  </a:lnTo>
                  <a:lnTo>
                    <a:pt x="9754" y="106"/>
                  </a:lnTo>
                  <a:lnTo>
                    <a:pt x="9867" y="131"/>
                  </a:lnTo>
                  <a:lnTo>
                    <a:pt x="9980" y="160"/>
                  </a:lnTo>
                  <a:lnTo>
                    <a:pt x="10089" y="195"/>
                  </a:lnTo>
                  <a:lnTo>
                    <a:pt x="10190" y="231"/>
                  </a:lnTo>
                  <a:lnTo>
                    <a:pt x="10286" y="266"/>
                  </a:lnTo>
                  <a:lnTo>
                    <a:pt x="10377" y="304"/>
                  </a:lnTo>
                  <a:lnTo>
                    <a:pt x="10464" y="343"/>
                  </a:lnTo>
                  <a:lnTo>
                    <a:pt x="10543" y="384"/>
                  </a:lnTo>
                  <a:lnTo>
                    <a:pt x="10621" y="423"/>
                  </a:lnTo>
                  <a:lnTo>
                    <a:pt x="10687" y="461"/>
                  </a:lnTo>
                  <a:lnTo>
                    <a:pt x="10756" y="503"/>
                  </a:lnTo>
                  <a:lnTo>
                    <a:pt x="10870" y="577"/>
                  </a:lnTo>
                  <a:lnTo>
                    <a:pt x="10966" y="647"/>
                  </a:lnTo>
                  <a:lnTo>
                    <a:pt x="11049" y="714"/>
                  </a:lnTo>
                  <a:lnTo>
                    <a:pt x="11105" y="766"/>
                  </a:lnTo>
                  <a:lnTo>
                    <a:pt x="11144" y="811"/>
                  </a:lnTo>
                  <a:lnTo>
                    <a:pt x="11184" y="846"/>
                  </a:lnTo>
                  <a:lnTo>
                    <a:pt x="11362" y="731"/>
                  </a:lnTo>
                  <a:lnTo>
                    <a:pt x="11537" y="625"/>
                  </a:lnTo>
                  <a:lnTo>
                    <a:pt x="11702" y="529"/>
                  </a:lnTo>
                  <a:lnTo>
                    <a:pt x="11868" y="442"/>
                  </a:lnTo>
                  <a:lnTo>
                    <a:pt x="12034" y="365"/>
                  </a:lnTo>
                  <a:lnTo>
                    <a:pt x="12191" y="301"/>
                  </a:lnTo>
                  <a:lnTo>
                    <a:pt x="12339" y="240"/>
                  </a:lnTo>
                  <a:lnTo>
                    <a:pt x="12487" y="189"/>
                  </a:lnTo>
                  <a:lnTo>
                    <a:pt x="12627" y="144"/>
                  </a:lnTo>
                  <a:lnTo>
                    <a:pt x="12762" y="106"/>
                  </a:lnTo>
                  <a:lnTo>
                    <a:pt x="12893" y="77"/>
                  </a:lnTo>
                  <a:lnTo>
                    <a:pt x="13019" y="48"/>
                  </a:lnTo>
                  <a:lnTo>
                    <a:pt x="13137" y="32"/>
                  </a:lnTo>
                  <a:lnTo>
                    <a:pt x="13250" y="16"/>
                  </a:lnTo>
                  <a:lnTo>
                    <a:pt x="13359" y="6"/>
                  </a:lnTo>
                  <a:lnTo>
                    <a:pt x="13464" y="3"/>
                  </a:lnTo>
                  <a:lnTo>
                    <a:pt x="13560" y="0"/>
                  </a:lnTo>
                  <a:lnTo>
                    <a:pt x="13651" y="3"/>
                  </a:lnTo>
                  <a:lnTo>
                    <a:pt x="13739" y="6"/>
                  </a:lnTo>
                  <a:lnTo>
                    <a:pt x="13817" y="13"/>
                  </a:lnTo>
                  <a:lnTo>
                    <a:pt x="13891" y="22"/>
                  </a:lnTo>
                  <a:lnTo>
                    <a:pt x="13957" y="32"/>
                  </a:lnTo>
                  <a:lnTo>
                    <a:pt x="14022" y="45"/>
                  </a:lnTo>
                  <a:lnTo>
                    <a:pt x="14074" y="54"/>
                  </a:lnTo>
                  <a:lnTo>
                    <a:pt x="14170" y="83"/>
                  </a:lnTo>
                  <a:lnTo>
                    <a:pt x="14236" y="106"/>
                  </a:lnTo>
                  <a:lnTo>
                    <a:pt x="14288" y="125"/>
                  </a:lnTo>
                  <a:lnTo>
                    <a:pt x="14371" y="186"/>
                  </a:lnTo>
                  <a:lnTo>
                    <a:pt x="14454" y="247"/>
                  </a:lnTo>
                  <a:lnTo>
                    <a:pt x="14528" y="314"/>
                  </a:lnTo>
                  <a:lnTo>
                    <a:pt x="14602" y="388"/>
                  </a:lnTo>
                  <a:lnTo>
                    <a:pt x="14667" y="458"/>
                  </a:lnTo>
                  <a:lnTo>
                    <a:pt x="14733" y="535"/>
                  </a:lnTo>
                  <a:lnTo>
                    <a:pt x="14794" y="615"/>
                  </a:lnTo>
                  <a:lnTo>
                    <a:pt x="14850" y="695"/>
                  </a:lnTo>
                  <a:lnTo>
                    <a:pt x="14907" y="772"/>
                  </a:lnTo>
                  <a:lnTo>
                    <a:pt x="14955" y="855"/>
                  </a:lnTo>
                  <a:lnTo>
                    <a:pt x="14999" y="942"/>
                  </a:lnTo>
                  <a:lnTo>
                    <a:pt x="15046" y="1025"/>
                  </a:lnTo>
                  <a:lnTo>
                    <a:pt x="15125" y="1189"/>
                  </a:lnTo>
                  <a:lnTo>
                    <a:pt x="15195" y="1352"/>
                  </a:lnTo>
                  <a:lnTo>
                    <a:pt x="15251" y="1506"/>
                  </a:lnTo>
                  <a:lnTo>
                    <a:pt x="15299" y="1653"/>
                  </a:lnTo>
                  <a:lnTo>
                    <a:pt x="15334" y="1785"/>
                  </a:lnTo>
                  <a:lnTo>
                    <a:pt x="15365" y="1897"/>
                  </a:lnTo>
                  <a:lnTo>
                    <a:pt x="15400" y="2067"/>
                  </a:lnTo>
                  <a:lnTo>
                    <a:pt x="15408" y="2124"/>
                  </a:lnTo>
                  <a:lnTo>
                    <a:pt x="15509" y="2105"/>
                  </a:lnTo>
                  <a:lnTo>
                    <a:pt x="15605" y="2086"/>
                  </a:lnTo>
                  <a:lnTo>
                    <a:pt x="15692" y="2063"/>
                  </a:lnTo>
                  <a:lnTo>
                    <a:pt x="15783" y="2038"/>
                  </a:lnTo>
                  <a:lnTo>
                    <a:pt x="15862" y="2012"/>
                  </a:lnTo>
                  <a:lnTo>
                    <a:pt x="15940" y="1986"/>
                  </a:lnTo>
                  <a:lnTo>
                    <a:pt x="16019" y="1961"/>
                  </a:lnTo>
                  <a:lnTo>
                    <a:pt x="16084" y="1929"/>
                  </a:lnTo>
                  <a:lnTo>
                    <a:pt x="16154" y="1900"/>
                  </a:lnTo>
                  <a:lnTo>
                    <a:pt x="16215" y="1871"/>
                  </a:lnTo>
                  <a:lnTo>
                    <a:pt x="16333" y="1810"/>
                  </a:lnTo>
                  <a:lnTo>
                    <a:pt x="16429" y="1749"/>
                  </a:lnTo>
                  <a:lnTo>
                    <a:pt x="16520" y="1689"/>
                  </a:lnTo>
                  <a:lnTo>
                    <a:pt x="16599" y="1631"/>
                  </a:lnTo>
                  <a:lnTo>
                    <a:pt x="16660" y="1576"/>
                  </a:lnTo>
                  <a:lnTo>
                    <a:pt x="16712" y="1528"/>
                  </a:lnTo>
                  <a:lnTo>
                    <a:pt x="16756" y="1483"/>
                  </a:lnTo>
                  <a:lnTo>
                    <a:pt x="16803" y="1416"/>
                  </a:lnTo>
                  <a:lnTo>
                    <a:pt x="16821" y="1394"/>
                  </a:lnTo>
                  <a:lnTo>
                    <a:pt x="16847" y="1499"/>
                  </a:lnTo>
                  <a:lnTo>
                    <a:pt x="16873" y="1605"/>
                  </a:lnTo>
                  <a:lnTo>
                    <a:pt x="16886" y="1708"/>
                  </a:lnTo>
                  <a:lnTo>
                    <a:pt x="16895" y="1810"/>
                  </a:lnTo>
                  <a:lnTo>
                    <a:pt x="16895" y="1910"/>
                  </a:lnTo>
                  <a:lnTo>
                    <a:pt x="16886" y="2006"/>
                  </a:lnTo>
                  <a:lnTo>
                    <a:pt x="16873" y="2102"/>
                  </a:lnTo>
                  <a:lnTo>
                    <a:pt x="16851" y="2198"/>
                  </a:lnTo>
                  <a:lnTo>
                    <a:pt x="16825" y="2291"/>
                  </a:lnTo>
                  <a:lnTo>
                    <a:pt x="16799" y="2381"/>
                  </a:lnTo>
                  <a:lnTo>
                    <a:pt x="16760" y="2470"/>
                  </a:lnTo>
                  <a:lnTo>
                    <a:pt x="16716" y="2557"/>
                  </a:lnTo>
                  <a:lnTo>
                    <a:pt x="16673" y="2640"/>
                  </a:lnTo>
                  <a:lnTo>
                    <a:pt x="16620" y="2727"/>
                  </a:lnTo>
                  <a:lnTo>
                    <a:pt x="16564" y="2810"/>
                  </a:lnTo>
                  <a:lnTo>
                    <a:pt x="16507" y="2890"/>
                  </a:lnTo>
                  <a:lnTo>
                    <a:pt x="16442" y="2967"/>
                  </a:lnTo>
                  <a:lnTo>
                    <a:pt x="16372" y="3044"/>
                  </a:lnTo>
                  <a:lnTo>
                    <a:pt x="16302" y="3121"/>
                  </a:lnTo>
                  <a:lnTo>
                    <a:pt x="16224" y="3191"/>
                  </a:lnTo>
                  <a:lnTo>
                    <a:pt x="16145" y="3265"/>
                  </a:lnTo>
                  <a:lnTo>
                    <a:pt x="16067" y="3335"/>
                  </a:lnTo>
                  <a:lnTo>
                    <a:pt x="15979" y="3403"/>
                  </a:lnTo>
                  <a:lnTo>
                    <a:pt x="15897" y="3470"/>
                  </a:lnTo>
                  <a:lnTo>
                    <a:pt x="15805" y="3537"/>
                  </a:lnTo>
                  <a:lnTo>
                    <a:pt x="15714" y="3598"/>
                  </a:lnTo>
                  <a:lnTo>
                    <a:pt x="15622" y="3662"/>
                  </a:lnTo>
                  <a:lnTo>
                    <a:pt x="15526" y="3723"/>
                  </a:lnTo>
                  <a:lnTo>
                    <a:pt x="15334" y="3838"/>
                  </a:lnTo>
                  <a:lnTo>
                    <a:pt x="15134" y="3947"/>
                  </a:lnTo>
                  <a:lnTo>
                    <a:pt x="14937" y="4050"/>
                  </a:lnTo>
                  <a:lnTo>
                    <a:pt x="14737" y="4146"/>
                  </a:lnTo>
                  <a:lnTo>
                    <a:pt x="14536" y="4232"/>
                  </a:lnTo>
                  <a:lnTo>
                    <a:pt x="14345" y="4313"/>
                  </a:lnTo>
                  <a:lnTo>
                    <a:pt x="14157" y="4389"/>
                  </a:lnTo>
                  <a:lnTo>
                    <a:pt x="13970" y="4460"/>
                  </a:lnTo>
                  <a:lnTo>
                    <a:pt x="13800" y="4521"/>
                  </a:lnTo>
                  <a:lnTo>
                    <a:pt x="13638" y="4578"/>
                  </a:lnTo>
                  <a:lnTo>
                    <a:pt x="13486" y="4623"/>
                  </a:lnTo>
                  <a:lnTo>
                    <a:pt x="13351" y="4668"/>
                  </a:lnTo>
                  <a:lnTo>
                    <a:pt x="13124" y="4732"/>
                  </a:lnTo>
                  <a:lnTo>
                    <a:pt x="12980" y="4774"/>
                  </a:lnTo>
                  <a:lnTo>
                    <a:pt x="12932" y="4787"/>
                  </a:lnTo>
                  <a:lnTo>
                    <a:pt x="12666" y="4739"/>
                  </a:lnTo>
                  <a:lnTo>
                    <a:pt x="12409" y="4703"/>
                  </a:lnTo>
                  <a:lnTo>
                    <a:pt x="12165" y="4671"/>
                  </a:lnTo>
                  <a:lnTo>
                    <a:pt x="11925" y="4643"/>
                  </a:lnTo>
                  <a:lnTo>
                    <a:pt x="11694" y="4620"/>
                  </a:lnTo>
                  <a:lnTo>
                    <a:pt x="11471" y="4604"/>
                  </a:lnTo>
                  <a:lnTo>
                    <a:pt x="11258" y="4591"/>
                  </a:lnTo>
                  <a:lnTo>
                    <a:pt x="11057" y="4582"/>
                  </a:lnTo>
                  <a:lnTo>
                    <a:pt x="10857" y="4575"/>
                  </a:lnTo>
                  <a:lnTo>
                    <a:pt x="10495" y="4575"/>
                  </a:lnTo>
                  <a:lnTo>
                    <a:pt x="10329" y="4582"/>
                  </a:lnTo>
                  <a:lnTo>
                    <a:pt x="10168" y="4588"/>
                  </a:lnTo>
                  <a:lnTo>
                    <a:pt x="10011" y="4598"/>
                  </a:lnTo>
                  <a:lnTo>
                    <a:pt x="9867" y="4607"/>
                  </a:lnTo>
                  <a:lnTo>
                    <a:pt x="9732" y="4620"/>
                  </a:lnTo>
                  <a:lnTo>
                    <a:pt x="9605" y="4636"/>
                  </a:lnTo>
                  <a:lnTo>
                    <a:pt x="9488" y="4652"/>
                  </a:lnTo>
                  <a:lnTo>
                    <a:pt x="9379" y="4671"/>
                  </a:lnTo>
                  <a:lnTo>
                    <a:pt x="9274" y="4687"/>
                  </a:lnTo>
                  <a:lnTo>
                    <a:pt x="9095" y="4723"/>
                  </a:lnTo>
                  <a:lnTo>
                    <a:pt x="8951" y="4755"/>
                  </a:lnTo>
                  <a:lnTo>
                    <a:pt x="8834" y="4790"/>
                  </a:lnTo>
                  <a:lnTo>
                    <a:pt x="8755" y="4812"/>
                  </a:lnTo>
                  <a:lnTo>
                    <a:pt x="8690" y="4835"/>
                  </a:lnTo>
                  <a:lnTo>
                    <a:pt x="8577" y="4755"/>
                  </a:lnTo>
                  <a:lnTo>
                    <a:pt x="8459" y="4671"/>
                  </a:lnTo>
                  <a:lnTo>
                    <a:pt x="8193" y="4495"/>
                  </a:lnTo>
                  <a:lnTo>
                    <a:pt x="7901" y="4313"/>
                  </a:lnTo>
                  <a:lnTo>
                    <a:pt x="7587" y="4124"/>
                  </a:lnTo>
                  <a:lnTo>
                    <a:pt x="7264" y="3938"/>
                  </a:lnTo>
                  <a:lnTo>
                    <a:pt x="6933" y="3752"/>
                  </a:lnTo>
                  <a:lnTo>
                    <a:pt x="6606" y="3566"/>
                  </a:lnTo>
                  <a:lnTo>
                    <a:pt x="6279" y="3390"/>
                  </a:lnTo>
                  <a:lnTo>
                    <a:pt x="5682" y="3069"/>
                  </a:lnTo>
                  <a:lnTo>
                    <a:pt x="5193" y="2813"/>
                  </a:lnTo>
                  <a:lnTo>
                    <a:pt x="4858" y="2640"/>
                  </a:lnTo>
                  <a:lnTo>
                    <a:pt x="4735" y="2582"/>
                  </a:lnTo>
                  <a:lnTo>
                    <a:pt x="4844" y="2490"/>
                  </a:lnTo>
                  <a:lnTo>
                    <a:pt x="4958" y="2406"/>
                  </a:lnTo>
                  <a:lnTo>
                    <a:pt x="5071" y="2332"/>
                  </a:lnTo>
                  <a:lnTo>
                    <a:pt x="5189" y="2265"/>
                  </a:lnTo>
                  <a:lnTo>
                    <a:pt x="5298" y="2204"/>
                  </a:lnTo>
                  <a:lnTo>
                    <a:pt x="5420" y="2150"/>
                  </a:lnTo>
                  <a:lnTo>
                    <a:pt x="5538" y="2105"/>
                  </a:lnTo>
                  <a:lnTo>
                    <a:pt x="5655" y="2067"/>
                  </a:lnTo>
                  <a:lnTo>
                    <a:pt x="5773" y="2031"/>
                  </a:lnTo>
                  <a:lnTo>
                    <a:pt x="5891" y="2002"/>
                  </a:lnTo>
                  <a:lnTo>
                    <a:pt x="6004" y="1980"/>
                  </a:lnTo>
                  <a:lnTo>
                    <a:pt x="6118" y="1961"/>
                  </a:lnTo>
                  <a:lnTo>
                    <a:pt x="6231" y="1948"/>
                  </a:lnTo>
                  <a:lnTo>
                    <a:pt x="6344" y="1932"/>
                  </a:lnTo>
                  <a:lnTo>
                    <a:pt x="6449" y="1926"/>
                  </a:lnTo>
                  <a:lnTo>
                    <a:pt x="6554" y="1922"/>
                  </a:lnTo>
                  <a:lnTo>
                    <a:pt x="6658" y="1922"/>
                  </a:lnTo>
                  <a:lnTo>
                    <a:pt x="6754" y="1926"/>
                  </a:lnTo>
                  <a:lnTo>
                    <a:pt x="6846" y="1929"/>
                  </a:lnTo>
                  <a:lnTo>
                    <a:pt x="6937" y="1935"/>
                  </a:lnTo>
                  <a:lnTo>
                    <a:pt x="7099" y="1954"/>
                  </a:lnTo>
                  <a:lnTo>
                    <a:pt x="7238" y="1974"/>
                  </a:lnTo>
                  <a:lnTo>
                    <a:pt x="7356" y="1993"/>
                  </a:lnTo>
                  <a:lnTo>
                    <a:pt x="7439" y="2012"/>
                  </a:lnTo>
                  <a:lnTo>
                    <a:pt x="7513" y="2028"/>
                  </a:lnTo>
                  <a:lnTo>
                    <a:pt x="7504" y="1916"/>
                  </a:lnTo>
                  <a:lnTo>
                    <a:pt x="7504" y="1804"/>
                  </a:lnTo>
                  <a:lnTo>
                    <a:pt x="7513" y="1695"/>
                  </a:lnTo>
                  <a:lnTo>
                    <a:pt x="7526" y="1586"/>
                  </a:lnTo>
                  <a:lnTo>
                    <a:pt x="7548" y="1483"/>
                  </a:lnTo>
                  <a:lnTo>
                    <a:pt x="7578" y="1384"/>
                  </a:lnTo>
                  <a:lnTo>
                    <a:pt x="7613" y="1285"/>
                  </a:lnTo>
                  <a:lnTo>
                    <a:pt x="7652" y="1189"/>
                  </a:lnTo>
                  <a:lnTo>
                    <a:pt x="7696" y="1099"/>
                  </a:lnTo>
                  <a:lnTo>
                    <a:pt x="7744" y="1012"/>
                  </a:lnTo>
                  <a:lnTo>
                    <a:pt x="7796" y="926"/>
                  </a:lnTo>
                  <a:lnTo>
                    <a:pt x="7848" y="843"/>
                  </a:lnTo>
                  <a:lnTo>
                    <a:pt x="7909" y="766"/>
                  </a:lnTo>
                  <a:lnTo>
                    <a:pt x="7966" y="692"/>
                  </a:lnTo>
                  <a:lnTo>
                    <a:pt x="8027" y="618"/>
                  </a:lnTo>
                  <a:lnTo>
                    <a:pt x="8088" y="551"/>
                  </a:lnTo>
                  <a:lnTo>
                    <a:pt x="8149" y="487"/>
                  </a:lnTo>
                  <a:lnTo>
                    <a:pt x="8210" y="426"/>
                  </a:lnTo>
                  <a:lnTo>
                    <a:pt x="8332" y="317"/>
                  </a:lnTo>
                  <a:lnTo>
                    <a:pt x="8446" y="221"/>
                  </a:lnTo>
                  <a:lnTo>
                    <a:pt x="8546" y="144"/>
                  </a:lnTo>
                  <a:lnTo>
                    <a:pt x="8638" y="83"/>
                  </a:lnTo>
                  <a:lnTo>
                    <a:pt x="8703" y="35"/>
                  </a:lnTo>
                  <a:lnTo>
                    <a:pt x="876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  <p:sp>
          <p:nvSpPr>
            <p:cNvPr id="72" name="KSO_Shape"/>
            <p:cNvSpPr/>
            <p:nvPr/>
          </p:nvSpPr>
          <p:spPr>
            <a:xfrm>
              <a:off x="645608" y="160060"/>
              <a:ext cx="316471" cy="4311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549" y="14370"/>
                  </a:moveTo>
                  <a:lnTo>
                    <a:pt x="11706" y="14415"/>
                  </a:lnTo>
                  <a:lnTo>
                    <a:pt x="11854" y="14466"/>
                  </a:lnTo>
                  <a:lnTo>
                    <a:pt x="11989" y="14511"/>
                  </a:lnTo>
                  <a:lnTo>
                    <a:pt x="12112" y="14555"/>
                  </a:lnTo>
                  <a:lnTo>
                    <a:pt x="12225" y="14606"/>
                  </a:lnTo>
                  <a:lnTo>
                    <a:pt x="12325" y="14651"/>
                  </a:lnTo>
                  <a:lnTo>
                    <a:pt x="12413" y="14699"/>
                  </a:lnTo>
                  <a:lnTo>
                    <a:pt x="12491" y="14747"/>
                  </a:lnTo>
                  <a:lnTo>
                    <a:pt x="12552" y="14798"/>
                  </a:lnTo>
                  <a:lnTo>
                    <a:pt x="12613" y="14849"/>
                  </a:lnTo>
                  <a:lnTo>
                    <a:pt x="12661" y="14903"/>
                  </a:lnTo>
                  <a:lnTo>
                    <a:pt x="12696" y="14961"/>
                  </a:lnTo>
                  <a:lnTo>
                    <a:pt x="12731" y="15024"/>
                  </a:lnTo>
                  <a:lnTo>
                    <a:pt x="12753" y="15091"/>
                  </a:lnTo>
                  <a:lnTo>
                    <a:pt x="12766" y="15155"/>
                  </a:lnTo>
                  <a:lnTo>
                    <a:pt x="12771" y="15229"/>
                  </a:lnTo>
                  <a:lnTo>
                    <a:pt x="12771" y="15273"/>
                  </a:lnTo>
                  <a:lnTo>
                    <a:pt x="12766" y="15321"/>
                  </a:lnTo>
                  <a:lnTo>
                    <a:pt x="12757" y="15363"/>
                  </a:lnTo>
                  <a:lnTo>
                    <a:pt x="12749" y="15404"/>
                  </a:lnTo>
                  <a:lnTo>
                    <a:pt x="12736" y="15442"/>
                  </a:lnTo>
                  <a:lnTo>
                    <a:pt x="12718" y="15478"/>
                  </a:lnTo>
                  <a:lnTo>
                    <a:pt x="12701" y="15516"/>
                  </a:lnTo>
                  <a:lnTo>
                    <a:pt x="12683" y="15551"/>
                  </a:lnTo>
                  <a:lnTo>
                    <a:pt x="12657" y="15583"/>
                  </a:lnTo>
                  <a:lnTo>
                    <a:pt x="12635" y="15615"/>
                  </a:lnTo>
                  <a:lnTo>
                    <a:pt x="12605" y="15644"/>
                  </a:lnTo>
                  <a:lnTo>
                    <a:pt x="12570" y="15672"/>
                  </a:lnTo>
                  <a:lnTo>
                    <a:pt x="12539" y="15698"/>
                  </a:lnTo>
                  <a:lnTo>
                    <a:pt x="12500" y="15723"/>
                  </a:lnTo>
                  <a:lnTo>
                    <a:pt x="12461" y="15746"/>
                  </a:lnTo>
                  <a:lnTo>
                    <a:pt x="12417" y="15765"/>
                  </a:lnTo>
                  <a:lnTo>
                    <a:pt x="12330" y="15803"/>
                  </a:lnTo>
                  <a:lnTo>
                    <a:pt x="12234" y="15841"/>
                  </a:lnTo>
                  <a:lnTo>
                    <a:pt x="12129" y="15876"/>
                  </a:lnTo>
                  <a:lnTo>
                    <a:pt x="12029" y="15905"/>
                  </a:lnTo>
                  <a:lnTo>
                    <a:pt x="11915" y="15937"/>
                  </a:lnTo>
                  <a:lnTo>
                    <a:pt x="11797" y="15963"/>
                  </a:lnTo>
                  <a:lnTo>
                    <a:pt x="11675" y="15985"/>
                  </a:lnTo>
                  <a:lnTo>
                    <a:pt x="11549" y="16004"/>
                  </a:lnTo>
                  <a:lnTo>
                    <a:pt x="11549" y="14370"/>
                  </a:lnTo>
                  <a:close/>
                  <a:moveTo>
                    <a:pt x="10357" y="10990"/>
                  </a:moveTo>
                  <a:lnTo>
                    <a:pt x="10357" y="12378"/>
                  </a:lnTo>
                  <a:lnTo>
                    <a:pt x="10199" y="12349"/>
                  </a:lnTo>
                  <a:lnTo>
                    <a:pt x="10050" y="12317"/>
                  </a:lnTo>
                  <a:lnTo>
                    <a:pt x="9919" y="12278"/>
                  </a:lnTo>
                  <a:lnTo>
                    <a:pt x="9796" y="12242"/>
                  </a:lnTo>
                  <a:lnTo>
                    <a:pt x="9687" y="12201"/>
                  </a:lnTo>
                  <a:lnTo>
                    <a:pt x="9639" y="12175"/>
                  </a:lnTo>
                  <a:lnTo>
                    <a:pt x="9595" y="12152"/>
                  </a:lnTo>
                  <a:lnTo>
                    <a:pt x="9551" y="12130"/>
                  </a:lnTo>
                  <a:lnTo>
                    <a:pt x="9511" y="12104"/>
                  </a:lnTo>
                  <a:lnTo>
                    <a:pt x="9476" y="12078"/>
                  </a:lnTo>
                  <a:lnTo>
                    <a:pt x="9446" y="12049"/>
                  </a:lnTo>
                  <a:lnTo>
                    <a:pt x="9384" y="11997"/>
                  </a:lnTo>
                  <a:lnTo>
                    <a:pt x="9336" y="11942"/>
                  </a:lnTo>
                  <a:lnTo>
                    <a:pt x="9288" y="11891"/>
                  </a:lnTo>
                  <a:lnTo>
                    <a:pt x="9257" y="11839"/>
                  </a:lnTo>
                  <a:lnTo>
                    <a:pt x="9231" y="11787"/>
                  </a:lnTo>
                  <a:lnTo>
                    <a:pt x="9209" y="11736"/>
                  </a:lnTo>
                  <a:lnTo>
                    <a:pt x="9200" y="11687"/>
                  </a:lnTo>
                  <a:lnTo>
                    <a:pt x="9196" y="11636"/>
                  </a:lnTo>
                  <a:lnTo>
                    <a:pt x="9196" y="11603"/>
                  </a:lnTo>
                  <a:lnTo>
                    <a:pt x="9200" y="11568"/>
                  </a:lnTo>
                  <a:lnTo>
                    <a:pt x="9209" y="11532"/>
                  </a:lnTo>
                  <a:lnTo>
                    <a:pt x="9218" y="11500"/>
                  </a:lnTo>
                  <a:lnTo>
                    <a:pt x="9227" y="11468"/>
                  </a:lnTo>
                  <a:lnTo>
                    <a:pt x="9244" y="11432"/>
                  </a:lnTo>
                  <a:lnTo>
                    <a:pt x="9262" y="11403"/>
                  </a:lnTo>
                  <a:lnTo>
                    <a:pt x="9279" y="11374"/>
                  </a:lnTo>
                  <a:lnTo>
                    <a:pt x="9306" y="11348"/>
                  </a:lnTo>
                  <a:lnTo>
                    <a:pt x="9332" y="11319"/>
                  </a:lnTo>
                  <a:lnTo>
                    <a:pt x="9358" y="11294"/>
                  </a:lnTo>
                  <a:lnTo>
                    <a:pt x="9389" y="11268"/>
                  </a:lnTo>
                  <a:lnTo>
                    <a:pt x="9419" y="11245"/>
                  </a:lnTo>
                  <a:lnTo>
                    <a:pt x="9459" y="11219"/>
                  </a:lnTo>
                  <a:lnTo>
                    <a:pt x="9538" y="11177"/>
                  </a:lnTo>
                  <a:lnTo>
                    <a:pt x="9713" y="11100"/>
                  </a:lnTo>
                  <a:lnTo>
                    <a:pt x="9814" y="11071"/>
                  </a:lnTo>
                  <a:lnTo>
                    <a:pt x="9915" y="11048"/>
                  </a:lnTo>
                  <a:lnTo>
                    <a:pt x="10020" y="11026"/>
                  </a:lnTo>
                  <a:lnTo>
                    <a:pt x="10125" y="11010"/>
                  </a:lnTo>
                  <a:lnTo>
                    <a:pt x="10239" y="10997"/>
                  </a:lnTo>
                  <a:lnTo>
                    <a:pt x="10357" y="10990"/>
                  </a:lnTo>
                  <a:close/>
                  <a:moveTo>
                    <a:pt x="10366" y="9226"/>
                  </a:moveTo>
                  <a:lnTo>
                    <a:pt x="10366" y="9712"/>
                  </a:lnTo>
                  <a:lnTo>
                    <a:pt x="10200" y="9728"/>
                  </a:lnTo>
                  <a:lnTo>
                    <a:pt x="10039" y="9744"/>
                  </a:lnTo>
                  <a:lnTo>
                    <a:pt x="9877" y="9763"/>
                  </a:lnTo>
                  <a:lnTo>
                    <a:pt x="9725" y="9786"/>
                  </a:lnTo>
                  <a:lnTo>
                    <a:pt x="9576" y="9811"/>
                  </a:lnTo>
                  <a:lnTo>
                    <a:pt x="9432" y="9837"/>
                  </a:lnTo>
                  <a:lnTo>
                    <a:pt x="9293" y="9862"/>
                  </a:lnTo>
                  <a:lnTo>
                    <a:pt x="9157" y="9894"/>
                  </a:lnTo>
                  <a:lnTo>
                    <a:pt x="8904" y="9958"/>
                  </a:lnTo>
                  <a:lnTo>
                    <a:pt x="8782" y="9997"/>
                  </a:lnTo>
                  <a:lnTo>
                    <a:pt x="8664" y="10035"/>
                  </a:lnTo>
                  <a:lnTo>
                    <a:pt x="8551" y="10073"/>
                  </a:lnTo>
                  <a:lnTo>
                    <a:pt x="8442" y="10118"/>
                  </a:lnTo>
                  <a:lnTo>
                    <a:pt x="8342" y="10160"/>
                  </a:lnTo>
                  <a:lnTo>
                    <a:pt x="8241" y="10208"/>
                  </a:lnTo>
                  <a:lnTo>
                    <a:pt x="8145" y="10256"/>
                  </a:lnTo>
                  <a:lnTo>
                    <a:pt x="8054" y="10307"/>
                  </a:lnTo>
                  <a:lnTo>
                    <a:pt x="7966" y="10355"/>
                  </a:lnTo>
                  <a:lnTo>
                    <a:pt x="7879" y="10406"/>
                  </a:lnTo>
                  <a:lnTo>
                    <a:pt x="7805" y="10454"/>
                  </a:lnTo>
                  <a:lnTo>
                    <a:pt x="7726" y="10502"/>
                  </a:lnTo>
                  <a:lnTo>
                    <a:pt x="7657" y="10556"/>
                  </a:lnTo>
                  <a:lnTo>
                    <a:pt x="7587" y="10608"/>
                  </a:lnTo>
                  <a:lnTo>
                    <a:pt x="7526" y="10659"/>
                  </a:lnTo>
                  <a:lnTo>
                    <a:pt x="7465" y="10716"/>
                  </a:lnTo>
                  <a:lnTo>
                    <a:pt x="7408" y="10768"/>
                  </a:lnTo>
                  <a:lnTo>
                    <a:pt x="7356" y="10822"/>
                  </a:lnTo>
                  <a:lnTo>
                    <a:pt x="7303" y="10876"/>
                  </a:lnTo>
                  <a:lnTo>
                    <a:pt x="7260" y="10934"/>
                  </a:lnTo>
                  <a:lnTo>
                    <a:pt x="7220" y="10988"/>
                  </a:lnTo>
                  <a:lnTo>
                    <a:pt x="7185" y="11046"/>
                  </a:lnTo>
                  <a:lnTo>
                    <a:pt x="7116" y="11158"/>
                  </a:lnTo>
                  <a:lnTo>
                    <a:pt x="7063" y="11270"/>
                  </a:lnTo>
                  <a:lnTo>
                    <a:pt x="7011" y="11378"/>
                  </a:lnTo>
                  <a:lnTo>
                    <a:pt x="6972" y="11487"/>
                  </a:lnTo>
                  <a:lnTo>
                    <a:pt x="6941" y="11593"/>
                  </a:lnTo>
                  <a:lnTo>
                    <a:pt x="6919" y="11698"/>
                  </a:lnTo>
                  <a:lnTo>
                    <a:pt x="6906" y="11801"/>
                  </a:lnTo>
                  <a:lnTo>
                    <a:pt x="6902" y="11903"/>
                  </a:lnTo>
                  <a:lnTo>
                    <a:pt x="6906" y="12012"/>
                  </a:lnTo>
                  <a:lnTo>
                    <a:pt x="6919" y="12120"/>
                  </a:lnTo>
                  <a:lnTo>
                    <a:pt x="6937" y="12229"/>
                  </a:lnTo>
                  <a:lnTo>
                    <a:pt x="6967" y="12335"/>
                  </a:lnTo>
                  <a:lnTo>
                    <a:pt x="7002" y="12440"/>
                  </a:lnTo>
                  <a:lnTo>
                    <a:pt x="7046" y="12546"/>
                  </a:lnTo>
                  <a:lnTo>
                    <a:pt x="7098" y="12651"/>
                  </a:lnTo>
                  <a:lnTo>
                    <a:pt x="7155" y="12754"/>
                  </a:lnTo>
                  <a:lnTo>
                    <a:pt x="7190" y="12802"/>
                  </a:lnTo>
                  <a:lnTo>
                    <a:pt x="7229" y="12853"/>
                  </a:lnTo>
                  <a:lnTo>
                    <a:pt x="7268" y="12904"/>
                  </a:lnTo>
                  <a:lnTo>
                    <a:pt x="7312" y="12955"/>
                  </a:lnTo>
                  <a:lnTo>
                    <a:pt x="7364" y="13003"/>
                  </a:lnTo>
                  <a:lnTo>
                    <a:pt x="7417" y="13054"/>
                  </a:lnTo>
                  <a:lnTo>
                    <a:pt x="7478" y="13102"/>
                  </a:lnTo>
                  <a:lnTo>
                    <a:pt x="7534" y="13153"/>
                  </a:lnTo>
                  <a:lnTo>
                    <a:pt x="7604" y="13201"/>
                  </a:lnTo>
                  <a:lnTo>
                    <a:pt x="7670" y="13249"/>
                  </a:lnTo>
                  <a:lnTo>
                    <a:pt x="7748" y="13297"/>
                  </a:lnTo>
                  <a:lnTo>
                    <a:pt x="7822" y="13345"/>
                  </a:lnTo>
                  <a:lnTo>
                    <a:pt x="7905" y="13393"/>
                  </a:lnTo>
                  <a:lnTo>
                    <a:pt x="7988" y="13441"/>
                  </a:lnTo>
                  <a:lnTo>
                    <a:pt x="8167" y="13531"/>
                  </a:lnTo>
                  <a:lnTo>
                    <a:pt x="8267" y="13579"/>
                  </a:lnTo>
                  <a:lnTo>
                    <a:pt x="8368" y="13624"/>
                  </a:lnTo>
                  <a:lnTo>
                    <a:pt x="8477" y="13672"/>
                  </a:lnTo>
                  <a:lnTo>
                    <a:pt x="8590" y="13713"/>
                  </a:lnTo>
                  <a:lnTo>
                    <a:pt x="8708" y="13758"/>
                  </a:lnTo>
                  <a:lnTo>
                    <a:pt x="8835" y="13796"/>
                  </a:lnTo>
                  <a:lnTo>
                    <a:pt x="8961" y="13838"/>
                  </a:lnTo>
                  <a:lnTo>
                    <a:pt x="9096" y="13879"/>
                  </a:lnTo>
                  <a:lnTo>
                    <a:pt x="9236" y="13918"/>
                  </a:lnTo>
                  <a:lnTo>
                    <a:pt x="9384" y="13956"/>
                  </a:lnTo>
                  <a:lnTo>
                    <a:pt x="9533" y="13991"/>
                  </a:lnTo>
                  <a:lnTo>
                    <a:pt x="9690" y="14027"/>
                  </a:lnTo>
                  <a:lnTo>
                    <a:pt x="10017" y="14100"/>
                  </a:lnTo>
                  <a:lnTo>
                    <a:pt x="10366" y="14167"/>
                  </a:lnTo>
                  <a:lnTo>
                    <a:pt x="10366" y="16009"/>
                  </a:lnTo>
                  <a:lnTo>
                    <a:pt x="10069" y="15977"/>
                  </a:lnTo>
                  <a:lnTo>
                    <a:pt x="9921" y="15955"/>
                  </a:lnTo>
                  <a:lnTo>
                    <a:pt x="9773" y="15929"/>
                  </a:lnTo>
                  <a:lnTo>
                    <a:pt x="9624" y="15901"/>
                  </a:lnTo>
                  <a:lnTo>
                    <a:pt x="9480" y="15872"/>
                  </a:lnTo>
                  <a:lnTo>
                    <a:pt x="9336" y="15840"/>
                  </a:lnTo>
                  <a:lnTo>
                    <a:pt x="9048" y="15763"/>
                  </a:lnTo>
                  <a:lnTo>
                    <a:pt x="8904" y="15722"/>
                  </a:lnTo>
                  <a:lnTo>
                    <a:pt x="8765" y="15677"/>
                  </a:lnTo>
                  <a:lnTo>
                    <a:pt x="8625" y="15632"/>
                  </a:lnTo>
                  <a:lnTo>
                    <a:pt x="8486" y="15581"/>
                  </a:lnTo>
                  <a:lnTo>
                    <a:pt x="8350" y="15533"/>
                  </a:lnTo>
                  <a:lnTo>
                    <a:pt x="8211" y="15479"/>
                  </a:lnTo>
                  <a:lnTo>
                    <a:pt x="8075" y="15424"/>
                  </a:lnTo>
                  <a:lnTo>
                    <a:pt x="7809" y="15303"/>
                  </a:lnTo>
                  <a:lnTo>
                    <a:pt x="7548" y="15181"/>
                  </a:lnTo>
                  <a:lnTo>
                    <a:pt x="7295" y="15053"/>
                  </a:lnTo>
                  <a:lnTo>
                    <a:pt x="7050" y="14922"/>
                  </a:lnTo>
                  <a:lnTo>
                    <a:pt x="7050" y="16496"/>
                  </a:lnTo>
                  <a:lnTo>
                    <a:pt x="7242" y="16576"/>
                  </a:lnTo>
                  <a:lnTo>
                    <a:pt x="7434" y="16652"/>
                  </a:lnTo>
                  <a:lnTo>
                    <a:pt x="7635" y="16726"/>
                  </a:lnTo>
                  <a:lnTo>
                    <a:pt x="7840" y="16799"/>
                  </a:lnTo>
                  <a:lnTo>
                    <a:pt x="8049" y="16863"/>
                  </a:lnTo>
                  <a:lnTo>
                    <a:pt x="8263" y="16927"/>
                  </a:lnTo>
                  <a:lnTo>
                    <a:pt x="8481" y="16988"/>
                  </a:lnTo>
                  <a:lnTo>
                    <a:pt x="8704" y="17042"/>
                  </a:lnTo>
                  <a:lnTo>
                    <a:pt x="8931" y="17097"/>
                  </a:lnTo>
                  <a:lnTo>
                    <a:pt x="9144" y="17145"/>
                  </a:lnTo>
                  <a:lnTo>
                    <a:pt x="9362" y="17183"/>
                  </a:lnTo>
                  <a:lnTo>
                    <a:pt x="9572" y="17225"/>
                  </a:lnTo>
                  <a:lnTo>
                    <a:pt x="9777" y="17257"/>
                  </a:lnTo>
                  <a:lnTo>
                    <a:pt x="9978" y="17286"/>
                  </a:lnTo>
                  <a:lnTo>
                    <a:pt x="10178" y="17311"/>
                  </a:lnTo>
                  <a:lnTo>
                    <a:pt x="10366" y="17330"/>
                  </a:lnTo>
                  <a:lnTo>
                    <a:pt x="10366" y="18293"/>
                  </a:lnTo>
                  <a:lnTo>
                    <a:pt x="11561" y="18293"/>
                  </a:lnTo>
                  <a:lnTo>
                    <a:pt x="11561" y="17330"/>
                  </a:lnTo>
                  <a:lnTo>
                    <a:pt x="11714" y="17318"/>
                  </a:lnTo>
                  <a:lnTo>
                    <a:pt x="11867" y="17305"/>
                  </a:lnTo>
                  <a:lnTo>
                    <a:pt x="12011" y="17286"/>
                  </a:lnTo>
                  <a:lnTo>
                    <a:pt x="12155" y="17270"/>
                  </a:lnTo>
                  <a:lnTo>
                    <a:pt x="12294" y="17250"/>
                  </a:lnTo>
                  <a:lnTo>
                    <a:pt x="12565" y="17206"/>
                  </a:lnTo>
                  <a:lnTo>
                    <a:pt x="12818" y="17148"/>
                  </a:lnTo>
                  <a:lnTo>
                    <a:pt x="12940" y="17119"/>
                  </a:lnTo>
                  <a:lnTo>
                    <a:pt x="13062" y="17087"/>
                  </a:lnTo>
                  <a:lnTo>
                    <a:pt x="13176" y="17052"/>
                  </a:lnTo>
                  <a:lnTo>
                    <a:pt x="13285" y="17017"/>
                  </a:lnTo>
                  <a:lnTo>
                    <a:pt x="13394" y="16975"/>
                  </a:lnTo>
                  <a:lnTo>
                    <a:pt x="13603" y="16892"/>
                  </a:lnTo>
                  <a:lnTo>
                    <a:pt x="13695" y="16847"/>
                  </a:lnTo>
                  <a:lnTo>
                    <a:pt x="13791" y="16803"/>
                  </a:lnTo>
                  <a:lnTo>
                    <a:pt x="13882" y="16755"/>
                  </a:lnTo>
                  <a:lnTo>
                    <a:pt x="13970" y="16707"/>
                  </a:lnTo>
                  <a:lnTo>
                    <a:pt x="14052" y="16659"/>
                  </a:lnTo>
                  <a:lnTo>
                    <a:pt x="14131" y="16611"/>
                  </a:lnTo>
                  <a:lnTo>
                    <a:pt x="14209" y="16556"/>
                  </a:lnTo>
                  <a:lnTo>
                    <a:pt x="14284" y="16508"/>
                  </a:lnTo>
                  <a:lnTo>
                    <a:pt x="14353" y="16454"/>
                  </a:lnTo>
                  <a:lnTo>
                    <a:pt x="14419" y="16403"/>
                  </a:lnTo>
                  <a:lnTo>
                    <a:pt x="14484" y="16345"/>
                  </a:lnTo>
                  <a:lnTo>
                    <a:pt x="14545" y="16294"/>
                  </a:lnTo>
                  <a:lnTo>
                    <a:pt x="14602" y="16237"/>
                  </a:lnTo>
                  <a:lnTo>
                    <a:pt x="14654" y="16179"/>
                  </a:lnTo>
                  <a:lnTo>
                    <a:pt x="14702" y="16121"/>
                  </a:lnTo>
                  <a:lnTo>
                    <a:pt x="14750" y="16064"/>
                  </a:lnTo>
                  <a:lnTo>
                    <a:pt x="14833" y="15942"/>
                  </a:lnTo>
                  <a:lnTo>
                    <a:pt x="14908" y="15821"/>
                  </a:lnTo>
                  <a:lnTo>
                    <a:pt x="14964" y="15699"/>
                  </a:lnTo>
                  <a:lnTo>
                    <a:pt x="14990" y="15642"/>
                  </a:lnTo>
                  <a:lnTo>
                    <a:pt x="15012" y="15581"/>
                  </a:lnTo>
                  <a:lnTo>
                    <a:pt x="15038" y="15517"/>
                  </a:lnTo>
                  <a:lnTo>
                    <a:pt x="15056" y="15459"/>
                  </a:lnTo>
                  <a:lnTo>
                    <a:pt x="15069" y="15399"/>
                  </a:lnTo>
                  <a:lnTo>
                    <a:pt x="15082" y="15338"/>
                  </a:lnTo>
                  <a:lnTo>
                    <a:pt x="15091" y="15277"/>
                  </a:lnTo>
                  <a:lnTo>
                    <a:pt x="15100" y="15216"/>
                  </a:lnTo>
                  <a:lnTo>
                    <a:pt x="15104" y="15156"/>
                  </a:lnTo>
                  <a:lnTo>
                    <a:pt x="15104" y="15092"/>
                  </a:lnTo>
                  <a:lnTo>
                    <a:pt x="15100" y="14970"/>
                  </a:lnTo>
                  <a:lnTo>
                    <a:pt x="15091" y="14852"/>
                  </a:lnTo>
                  <a:lnTo>
                    <a:pt x="15073" y="14737"/>
                  </a:lnTo>
                  <a:lnTo>
                    <a:pt x="15047" y="14625"/>
                  </a:lnTo>
                  <a:lnTo>
                    <a:pt x="15008" y="14516"/>
                  </a:lnTo>
                  <a:lnTo>
                    <a:pt x="14969" y="14414"/>
                  </a:lnTo>
                  <a:lnTo>
                    <a:pt x="14921" y="14311"/>
                  </a:lnTo>
                  <a:lnTo>
                    <a:pt x="14864" y="14212"/>
                  </a:lnTo>
                  <a:lnTo>
                    <a:pt x="14803" y="14116"/>
                  </a:lnTo>
                  <a:lnTo>
                    <a:pt x="14729" y="14023"/>
                  </a:lnTo>
                  <a:lnTo>
                    <a:pt x="14654" y="13934"/>
                  </a:lnTo>
                  <a:lnTo>
                    <a:pt x="14563" y="13851"/>
                  </a:lnTo>
                  <a:lnTo>
                    <a:pt x="14476" y="13767"/>
                  </a:lnTo>
                  <a:lnTo>
                    <a:pt x="14371" y="13691"/>
                  </a:lnTo>
                  <a:lnTo>
                    <a:pt x="14262" y="13614"/>
                  </a:lnTo>
                  <a:lnTo>
                    <a:pt x="14026" y="13473"/>
                  </a:lnTo>
                  <a:lnTo>
                    <a:pt x="13900" y="13403"/>
                  </a:lnTo>
                  <a:lnTo>
                    <a:pt x="13764" y="13339"/>
                  </a:lnTo>
                  <a:lnTo>
                    <a:pt x="13629" y="13272"/>
                  </a:lnTo>
                  <a:lnTo>
                    <a:pt x="13485" y="13205"/>
                  </a:lnTo>
                  <a:lnTo>
                    <a:pt x="13337" y="13144"/>
                  </a:lnTo>
                  <a:lnTo>
                    <a:pt x="13184" y="13083"/>
                  </a:lnTo>
                  <a:lnTo>
                    <a:pt x="13018" y="13025"/>
                  </a:lnTo>
                  <a:lnTo>
                    <a:pt x="12857" y="12965"/>
                  </a:lnTo>
                  <a:lnTo>
                    <a:pt x="12687" y="12910"/>
                  </a:lnTo>
                  <a:lnTo>
                    <a:pt x="12338" y="12795"/>
                  </a:lnTo>
                  <a:lnTo>
                    <a:pt x="12146" y="12744"/>
                  </a:lnTo>
                  <a:lnTo>
                    <a:pt x="11958" y="12690"/>
                  </a:lnTo>
                  <a:lnTo>
                    <a:pt x="11766" y="12642"/>
                  </a:lnTo>
                  <a:lnTo>
                    <a:pt x="11561" y="12591"/>
                  </a:lnTo>
                  <a:lnTo>
                    <a:pt x="11561" y="11081"/>
                  </a:lnTo>
                  <a:lnTo>
                    <a:pt x="11793" y="11119"/>
                  </a:lnTo>
                  <a:lnTo>
                    <a:pt x="12019" y="11167"/>
                  </a:lnTo>
                  <a:lnTo>
                    <a:pt x="12246" y="11215"/>
                  </a:lnTo>
                  <a:lnTo>
                    <a:pt x="12469" y="11273"/>
                  </a:lnTo>
                  <a:lnTo>
                    <a:pt x="12687" y="11334"/>
                  </a:lnTo>
                  <a:lnTo>
                    <a:pt x="12905" y="11401"/>
                  </a:lnTo>
                  <a:lnTo>
                    <a:pt x="13114" y="11474"/>
                  </a:lnTo>
                  <a:lnTo>
                    <a:pt x="13324" y="11554"/>
                  </a:lnTo>
                  <a:lnTo>
                    <a:pt x="13525" y="11631"/>
                  </a:lnTo>
                  <a:lnTo>
                    <a:pt x="13717" y="11714"/>
                  </a:lnTo>
                  <a:lnTo>
                    <a:pt x="13904" y="11794"/>
                  </a:lnTo>
                  <a:lnTo>
                    <a:pt x="14079" y="11874"/>
                  </a:lnTo>
                  <a:lnTo>
                    <a:pt x="14244" y="11951"/>
                  </a:lnTo>
                  <a:lnTo>
                    <a:pt x="14401" y="12031"/>
                  </a:lnTo>
                  <a:lnTo>
                    <a:pt x="14550" y="12111"/>
                  </a:lnTo>
                  <a:lnTo>
                    <a:pt x="14689" y="12191"/>
                  </a:lnTo>
                  <a:lnTo>
                    <a:pt x="14689" y="10550"/>
                  </a:lnTo>
                  <a:lnTo>
                    <a:pt x="14484" y="10460"/>
                  </a:lnTo>
                  <a:lnTo>
                    <a:pt x="14275" y="10374"/>
                  </a:lnTo>
                  <a:lnTo>
                    <a:pt x="14074" y="10301"/>
                  </a:lnTo>
                  <a:lnTo>
                    <a:pt x="13874" y="10224"/>
                  </a:lnTo>
                  <a:lnTo>
                    <a:pt x="13682" y="10157"/>
                  </a:lnTo>
                  <a:lnTo>
                    <a:pt x="13494" y="10096"/>
                  </a:lnTo>
                  <a:lnTo>
                    <a:pt x="13311" y="10035"/>
                  </a:lnTo>
                  <a:lnTo>
                    <a:pt x="13128" y="9987"/>
                  </a:lnTo>
                  <a:lnTo>
                    <a:pt x="12944" y="9936"/>
                  </a:lnTo>
                  <a:lnTo>
                    <a:pt x="12761" y="9894"/>
                  </a:lnTo>
                  <a:lnTo>
                    <a:pt x="12569" y="9853"/>
                  </a:lnTo>
                  <a:lnTo>
                    <a:pt x="12377" y="9818"/>
                  </a:lnTo>
                  <a:lnTo>
                    <a:pt x="12181" y="9789"/>
                  </a:lnTo>
                  <a:lnTo>
                    <a:pt x="11976" y="9757"/>
                  </a:lnTo>
                  <a:lnTo>
                    <a:pt x="11775" y="9731"/>
                  </a:lnTo>
                  <a:lnTo>
                    <a:pt x="11561" y="9712"/>
                  </a:lnTo>
                  <a:lnTo>
                    <a:pt x="11561" y="9226"/>
                  </a:lnTo>
                  <a:lnTo>
                    <a:pt x="10366" y="9226"/>
                  </a:lnTo>
                  <a:close/>
                  <a:moveTo>
                    <a:pt x="10571" y="5238"/>
                  </a:moveTo>
                  <a:lnTo>
                    <a:pt x="11121" y="5238"/>
                  </a:lnTo>
                  <a:lnTo>
                    <a:pt x="11378" y="5244"/>
                  </a:lnTo>
                  <a:lnTo>
                    <a:pt x="11635" y="5254"/>
                  </a:lnTo>
                  <a:lnTo>
                    <a:pt x="11884" y="5270"/>
                  </a:lnTo>
                  <a:lnTo>
                    <a:pt x="12128" y="5289"/>
                  </a:lnTo>
                  <a:lnTo>
                    <a:pt x="12373" y="5311"/>
                  </a:lnTo>
                  <a:lnTo>
                    <a:pt x="12613" y="5337"/>
                  </a:lnTo>
                  <a:lnTo>
                    <a:pt x="12844" y="5369"/>
                  </a:lnTo>
                  <a:lnTo>
                    <a:pt x="13075" y="5407"/>
                  </a:lnTo>
                  <a:lnTo>
                    <a:pt x="13302" y="5446"/>
                  </a:lnTo>
                  <a:lnTo>
                    <a:pt x="13525" y="5487"/>
                  </a:lnTo>
                  <a:lnTo>
                    <a:pt x="13747" y="5538"/>
                  </a:lnTo>
                  <a:lnTo>
                    <a:pt x="13961" y="5590"/>
                  </a:lnTo>
                  <a:lnTo>
                    <a:pt x="14175" y="5647"/>
                  </a:lnTo>
                  <a:lnTo>
                    <a:pt x="14380" y="5711"/>
                  </a:lnTo>
                  <a:lnTo>
                    <a:pt x="14585" y="5775"/>
                  </a:lnTo>
                  <a:lnTo>
                    <a:pt x="14785" y="5845"/>
                  </a:lnTo>
                  <a:lnTo>
                    <a:pt x="15178" y="5999"/>
                  </a:lnTo>
                  <a:lnTo>
                    <a:pt x="15370" y="6082"/>
                  </a:lnTo>
                  <a:lnTo>
                    <a:pt x="15558" y="6172"/>
                  </a:lnTo>
                  <a:lnTo>
                    <a:pt x="15745" y="6264"/>
                  </a:lnTo>
                  <a:lnTo>
                    <a:pt x="15924" y="6360"/>
                  </a:lnTo>
                  <a:lnTo>
                    <a:pt x="16103" y="6463"/>
                  </a:lnTo>
                  <a:lnTo>
                    <a:pt x="16277" y="6571"/>
                  </a:lnTo>
                  <a:lnTo>
                    <a:pt x="16452" y="6680"/>
                  </a:lnTo>
                  <a:lnTo>
                    <a:pt x="16622" y="6795"/>
                  </a:lnTo>
                  <a:lnTo>
                    <a:pt x="16788" y="6917"/>
                  </a:lnTo>
                  <a:lnTo>
                    <a:pt x="16954" y="7042"/>
                  </a:lnTo>
                  <a:lnTo>
                    <a:pt x="17111" y="7173"/>
                  </a:lnTo>
                  <a:lnTo>
                    <a:pt x="17272" y="7307"/>
                  </a:lnTo>
                  <a:lnTo>
                    <a:pt x="17425" y="7445"/>
                  </a:lnTo>
                  <a:lnTo>
                    <a:pt x="17578" y="7592"/>
                  </a:lnTo>
                  <a:lnTo>
                    <a:pt x="17735" y="7739"/>
                  </a:lnTo>
                  <a:lnTo>
                    <a:pt x="17883" y="7892"/>
                  </a:lnTo>
                  <a:lnTo>
                    <a:pt x="18027" y="8052"/>
                  </a:lnTo>
                  <a:lnTo>
                    <a:pt x="18171" y="8215"/>
                  </a:lnTo>
                  <a:lnTo>
                    <a:pt x="18310" y="8382"/>
                  </a:lnTo>
                  <a:lnTo>
                    <a:pt x="18450" y="8558"/>
                  </a:lnTo>
                  <a:lnTo>
                    <a:pt x="18590" y="8737"/>
                  </a:lnTo>
                  <a:lnTo>
                    <a:pt x="18721" y="8916"/>
                  </a:lnTo>
                  <a:lnTo>
                    <a:pt x="18851" y="9104"/>
                  </a:lnTo>
                  <a:lnTo>
                    <a:pt x="18982" y="9300"/>
                  </a:lnTo>
                  <a:lnTo>
                    <a:pt x="19113" y="9498"/>
                  </a:lnTo>
                  <a:lnTo>
                    <a:pt x="19240" y="9699"/>
                  </a:lnTo>
                  <a:lnTo>
                    <a:pt x="19362" y="9907"/>
                  </a:lnTo>
                  <a:lnTo>
                    <a:pt x="19488" y="10121"/>
                  </a:lnTo>
                  <a:lnTo>
                    <a:pt x="19611" y="10339"/>
                  </a:lnTo>
                  <a:lnTo>
                    <a:pt x="19728" y="10560"/>
                  </a:lnTo>
                  <a:lnTo>
                    <a:pt x="19842" y="10790"/>
                  </a:lnTo>
                  <a:lnTo>
                    <a:pt x="19960" y="11020"/>
                  </a:lnTo>
                  <a:lnTo>
                    <a:pt x="20077" y="11263"/>
                  </a:lnTo>
                  <a:lnTo>
                    <a:pt x="20191" y="11506"/>
                  </a:lnTo>
                  <a:lnTo>
                    <a:pt x="20300" y="11753"/>
                  </a:lnTo>
                  <a:lnTo>
                    <a:pt x="20409" y="12008"/>
                  </a:lnTo>
                  <a:lnTo>
                    <a:pt x="20518" y="12267"/>
                  </a:lnTo>
                  <a:lnTo>
                    <a:pt x="20627" y="12533"/>
                  </a:lnTo>
                  <a:lnTo>
                    <a:pt x="20736" y="12802"/>
                  </a:lnTo>
                  <a:lnTo>
                    <a:pt x="20837" y="13077"/>
                  </a:lnTo>
                  <a:lnTo>
                    <a:pt x="20941" y="13361"/>
                  </a:lnTo>
                  <a:lnTo>
                    <a:pt x="21046" y="13646"/>
                  </a:lnTo>
                  <a:lnTo>
                    <a:pt x="21146" y="13937"/>
                  </a:lnTo>
                  <a:lnTo>
                    <a:pt x="21347" y="14535"/>
                  </a:lnTo>
                  <a:lnTo>
                    <a:pt x="21412" y="14756"/>
                  </a:lnTo>
                  <a:lnTo>
                    <a:pt x="21473" y="14973"/>
                  </a:lnTo>
                  <a:lnTo>
                    <a:pt x="21517" y="15184"/>
                  </a:lnTo>
                  <a:lnTo>
                    <a:pt x="21552" y="15395"/>
                  </a:lnTo>
                  <a:lnTo>
                    <a:pt x="21583" y="15600"/>
                  </a:lnTo>
                  <a:lnTo>
                    <a:pt x="21596" y="15805"/>
                  </a:lnTo>
                  <a:lnTo>
                    <a:pt x="21600" y="16003"/>
                  </a:lnTo>
                  <a:lnTo>
                    <a:pt x="21596" y="16198"/>
                  </a:lnTo>
                  <a:lnTo>
                    <a:pt x="21583" y="16393"/>
                  </a:lnTo>
                  <a:lnTo>
                    <a:pt x="21556" y="16582"/>
                  </a:lnTo>
                  <a:lnTo>
                    <a:pt x="21526" y="16764"/>
                  </a:lnTo>
                  <a:lnTo>
                    <a:pt x="21487" y="16947"/>
                  </a:lnTo>
                  <a:lnTo>
                    <a:pt x="21434" y="17126"/>
                  </a:lnTo>
                  <a:lnTo>
                    <a:pt x="21373" y="17302"/>
                  </a:lnTo>
                  <a:lnTo>
                    <a:pt x="21308" y="17471"/>
                  </a:lnTo>
                  <a:lnTo>
                    <a:pt x="21234" y="17637"/>
                  </a:lnTo>
                  <a:lnTo>
                    <a:pt x="21146" y="17800"/>
                  </a:lnTo>
                  <a:lnTo>
                    <a:pt x="21055" y="17964"/>
                  </a:lnTo>
                  <a:lnTo>
                    <a:pt x="20954" y="18117"/>
                  </a:lnTo>
                  <a:lnTo>
                    <a:pt x="20845" y="18274"/>
                  </a:lnTo>
                  <a:lnTo>
                    <a:pt x="20732" y="18421"/>
                  </a:lnTo>
                  <a:lnTo>
                    <a:pt x="20610" y="18571"/>
                  </a:lnTo>
                  <a:lnTo>
                    <a:pt x="20479" y="18712"/>
                  </a:lnTo>
                  <a:lnTo>
                    <a:pt x="20339" y="18849"/>
                  </a:lnTo>
                  <a:lnTo>
                    <a:pt x="20195" y="18990"/>
                  </a:lnTo>
                  <a:lnTo>
                    <a:pt x="20047" y="19121"/>
                  </a:lnTo>
                  <a:lnTo>
                    <a:pt x="19890" y="19249"/>
                  </a:lnTo>
                  <a:lnTo>
                    <a:pt x="19720" y="19374"/>
                  </a:lnTo>
                  <a:lnTo>
                    <a:pt x="19550" y="19499"/>
                  </a:lnTo>
                  <a:lnTo>
                    <a:pt x="19375" y="19617"/>
                  </a:lnTo>
                  <a:lnTo>
                    <a:pt x="19192" y="19732"/>
                  </a:lnTo>
                  <a:lnTo>
                    <a:pt x="19000" y="19844"/>
                  </a:lnTo>
                  <a:lnTo>
                    <a:pt x="18808" y="19953"/>
                  </a:lnTo>
                  <a:lnTo>
                    <a:pt x="18612" y="20058"/>
                  </a:lnTo>
                  <a:lnTo>
                    <a:pt x="18402" y="20158"/>
                  </a:lnTo>
                  <a:lnTo>
                    <a:pt x="18193" y="20257"/>
                  </a:lnTo>
                  <a:lnTo>
                    <a:pt x="17979" y="20353"/>
                  </a:lnTo>
                  <a:lnTo>
                    <a:pt x="17761" y="20442"/>
                  </a:lnTo>
                  <a:lnTo>
                    <a:pt x="17534" y="20529"/>
                  </a:lnTo>
                  <a:lnTo>
                    <a:pt x="17307" y="20612"/>
                  </a:lnTo>
                  <a:lnTo>
                    <a:pt x="17071" y="20695"/>
                  </a:lnTo>
                  <a:lnTo>
                    <a:pt x="16832" y="20772"/>
                  </a:lnTo>
                  <a:lnTo>
                    <a:pt x="16592" y="20842"/>
                  </a:lnTo>
                  <a:lnTo>
                    <a:pt x="16343" y="20916"/>
                  </a:lnTo>
                  <a:lnTo>
                    <a:pt x="16094" y="20983"/>
                  </a:lnTo>
                  <a:lnTo>
                    <a:pt x="15841" y="21044"/>
                  </a:lnTo>
                  <a:lnTo>
                    <a:pt x="15584" y="21104"/>
                  </a:lnTo>
                  <a:lnTo>
                    <a:pt x="15326" y="21162"/>
                  </a:lnTo>
                  <a:lnTo>
                    <a:pt x="15060" y="21213"/>
                  </a:lnTo>
                  <a:lnTo>
                    <a:pt x="14794" y="21267"/>
                  </a:lnTo>
                  <a:lnTo>
                    <a:pt x="14528" y="21312"/>
                  </a:lnTo>
                  <a:lnTo>
                    <a:pt x="14253" y="21354"/>
                  </a:lnTo>
                  <a:lnTo>
                    <a:pt x="13983" y="21392"/>
                  </a:lnTo>
                  <a:lnTo>
                    <a:pt x="13703" y="21427"/>
                  </a:lnTo>
                  <a:lnTo>
                    <a:pt x="13424" y="21459"/>
                  </a:lnTo>
                  <a:lnTo>
                    <a:pt x="13145" y="21491"/>
                  </a:lnTo>
                  <a:lnTo>
                    <a:pt x="12866" y="21517"/>
                  </a:lnTo>
                  <a:lnTo>
                    <a:pt x="12582" y="21536"/>
                  </a:lnTo>
                  <a:lnTo>
                    <a:pt x="12294" y="21555"/>
                  </a:lnTo>
                  <a:lnTo>
                    <a:pt x="12011" y="21571"/>
                  </a:lnTo>
                  <a:lnTo>
                    <a:pt x="11723" y="21584"/>
                  </a:lnTo>
                  <a:lnTo>
                    <a:pt x="11435" y="21594"/>
                  </a:lnTo>
                  <a:lnTo>
                    <a:pt x="11147" y="21600"/>
                  </a:lnTo>
                  <a:lnTo>
                    <a:pt x="10567" y="21600"/>
                  </a:lnTo>
                  <a:lnTo>
                    <a:pt x="10274" y="21594"/>
                  </a:lnTo>
                  <a:lnTo>
                    <a:pt x="9986" y="21584"/>
                  </a:lnTo>
                  <a:lnTo>
                    <a:pt x="9698" y="21568"/>
                  </a:lnTo>
                  <a:lnTo>
                    <a:pt x="9410" y="21549"/>
                  </a:lnTo>
                  <a:lnTo>
                    <a:pt x="9123" y="21530"/>
                  </a:lnTo>
                  <a:lnTo>
                    <a:pt x="8835" y="21504"/>
                  </a:lnTo>
                  <a:lnTo>
                    <a:pt x="8551" y="21478"/>
                  </a:lnTo>
                  <a:lnTo>
                    <a:pt x="8263" y="21443"/>
                  </a:lnTo>
                  <a:lnTo>
                    <a:pt x="7984" y="21408"/>
                  </a:lnTo>
                  <a:lnTo>
                    <a:pt x="7700" y="21370"/>
                  </a:lnTo>
                  <a:lnTo>
                    <a:pt x="7421" y="21322"/>
                  </a:lnTo>
                  <a:lnTo>
                    <a:pt x="7146" y="21277"/>
                  </a:lnTo>
                  <a:lnTo>
                    <a:pt x="6871" y="21223"/>
                  </a:lnTo>
                  <a:lnTo>
                    <a:pt x="6601" y="21171"/>
                  </a:lnTo>
                  <a:lnTo>
                    <a:pt x="6335" y="21111"/>
                  </a:lnTo>
                  <a:lnTo>
                    <a:pt x="6069" y="21047"/>
                  </a:lnTo>
                  <a:lnTo>
                    <a:pt x="5807" y="20983"/>
                  </a:lnTo>
                  <a:lnTo>
                    <a:pt x="5545" y="20912"/>
                  </a:lnTo>
                  <a:lnTo>
                    <a:pt x="5288" y="20839"/>
                  </a:lnTo>
                  <a:lnTo>
                    <a:pt x="5039" y="20765"/>
                  </a:lnTo>
                  <a:lnTo>
                    <a:pt x="4790" y="20682"/>
                  </a:lnTo>
                  <a:lnTo>
                    <a:pt x="4542" y="20599"/>
                  </a:lnTo>
                  <a:lnTo>
                    <a:pt x="4302" y="20513"/>
                  </a:lnTo>
                  <a:lnTo>
                    <a:pt x="4070" y="20420"/>
                  </a:lnTo>
                  <a:lnTo>
                    <a:pt x="3835" y="20327"/>
                  </a:lnTo>
                  <a:lnTo>
                    <a:pt x="3612" y="20231"/>
                  </a:lnTo>
                  <a:lnTo>
                    <a:pt x="3390" y="20129"/>
                  </a:lnTo>
                  <a:lnTo>
                    <a:pt x="3172" y="20023"/>
                  </a:lnTo>
                  <a:lnTo>
                    <a:pt x="2962" y="19915"/>
                  </a:lnTo>
                  <a:lnTo>
                    <a:pt x="2762" y="19799"/>
                  </a:lnTo>
                  <a:lnTo>
                    <a:pt x="2557" y="19684"/>
                  </a:lnTo>
                  <a:lnTo>
                    <a:pt x="2365" y="19566"/>
                  </a:lnTo>
                  <a:lnTo>
                    <a:pt x="2177" y="19444"/>
                  </a:lnTo>
                  <a:lnTo>
                    <a:pt x="1998" y="19320"/>
                  </a:lnTo>
                  <a:lnTo>
                    <a:pt x="1824" y="19192"/>
                  </a:lnTo>
                  <a:lnTo>
                    <a:pt x="1658" y="19057"/>
                  </a:lnTo>
                  <a:lnTo>
                    <a:pt x="1496" y="18923"/>
                  </a:lnTo>
                  <a:lnTo>
                    <a:pt x="1344" y="18786"/>
                  </a:lnTo>
                  <a:lnTo>
                    <a:pt x="1200" y="18642"/>
                  </a:lnTo>
                  <a:lnTo>
                    <a:pt x="1060" y="18498"/>
                  </a:lnTo>
                  <a:lnTo>
                    <a:pt x="929" y="18351"/>
                  </a:lnTo>
                  <a:lnTo>
                    <a:pt x="803" y="18197"/>
                  </a:lnTo>
                  <a:lnTo>
                    <a:pt x="689" y="18044"/>
                  </a:lnTo>
                  <a:lnTo>
                    <a:pt x="580" y="17884"/>
                  </a:lnTo>
                  <a:lnTo>
                    <a:pt x="484" y="17724"/>
                  </a:lnTo>
                  <a:lnTo>
                    <a:pt x="393" y="17557"/>
                  </a:lnTo>
                  <a:lnTo>
                    <a:pt x="310" y="17388"/>
                  </a:lnTo>
                  <a:lnTo>
                    <a:pt x="240" y="17218"/>
                  </a:lnTo>
                  <a:lnTo>
                    <a:pt x="175" y="17046"/>
                  </a:lnTo>
                  <a:lnTo>
                    <a:pt x="122" y="16867"/>
                  </a:lnTo>
                  <a:lnTo>
                    <a:pt x="79" y="16687"/>
                  </a:lnTo>
                  <a:lnTo>
                    <a:pt x="48" y="16502"/>
                  </a:lnTo>
                  <a:lnTo>
                    <a:pt x="17" y="16316"/>
                  </a:lnTo>
                  <a:lnTo>
                    <a:pt x="4" y="16125"/>
                  </a:lnTo>
                  <a:lnTo>
                    <a:pt x="0" y="15933"/>
                  </a:lnTo>
                  <a:lnTo>
                    <a:pt x="9" y="15738"/>
                  </a:lnTo>
                  <a:lnTo>
                    <a:pt x="22" y="15539"/>
                  </a:lnTo>
                  <a:lnTo>
                    <a:pt x="57" y="15338"/>
                  </a:lnTo>
                  <a:lnTo>
                    <a:pt x="92" y="15133"/>
                  </a:lnTo>
                  <a:lnTo>
                    <a:pt x="144" y="14925"/>
                  </a:lnTo>
                  <a:lnTo>
                    <a:pt x="205" y="14714"/>
                  </a:lnTo>
                  <a:lnTo>
                    <a:pt x="279" y="14500"/>
                  </a:lnTo>
                  <a:lnTo>
                    <a:pt x="366" y="14282"/>
                  </a:lnTo>
                  <a:lnTo>
                    <a:pt x="572" y="13796"/>
                  </a:lnTo>
                  <a:lnTo>
                    <a:pt x="781" y="13317"/>
                  </a:lnTo>
                  <a:lnTo>
                    <a:pt x="986" y="12846"/>
                  </a:lnTo>
                  <a:lnTo>
                    <a:pt x="1195" y="12389"/>
                  </a:lnTo>
                  <a:lnTo>
                    <a:pt x="1409" y="11938"/>
                  </a:lnTo>
                  <a:lnTo>
                    <a:pt x="1627" y="11500"/>
                  </a:lnTo>
                  <a:lnTo>
                    <a:pt x="1845" y="11071"/>
                  </a:lnTo>
                  <a:lnTo>
                    <a:pt x="2072" y="10656"/>
                  </a:lnTo>
                  <a:lnTo>
                    <a:pt x="2186" y="10454"/>
                  </a:lnTo>
                  <a:lnTo>
                    <a:pt x="2299" y="10253"/>
                  </a:lnTo>
                  <a:lnTo>
                    <a:pt x="2417" y="10054"/>
                  </a:lnTo>
                  <a:lnTo>
                    <a:pt x="2539" y="9859"/>
                  </a:lnTo>
                  <a:lnTo>
                    <a:pt x="2661" y="9667"/>
                  </a:lnTo>
                  <a:lnTo>
                    <a:pt x="2783" y="9482"/>
                  </a:lnTo>
                  <a:lnTo>
                    <a:pt x="2910" y="9296"/>
                  </a:lnTo>
                  <a:lnTo>
                    <a:pt x="3032" y="9114"/>
                  </a:lnTo>
                  <a:lnTo>
                    <a:pt x="3163" y="8935"/>
                  </a:lnTo>
                  <a:lnTo>
                    <a:pt x="3298" y="8765"/>
                  </a:lnTo>
                  <a:lnTo>
                    <a:pt x="3429" y="8593"/>
                  </a:lnTo>
                  <a:lnTo>
                    <a:pt x="3569" y="8426"/>
                  </a:lnTo>
                  <a:lnTo>
                    <a:pt x="3704" y="8260"/>
                  </a:lnTo>
                  <a:lnTo>
                    <a:pt x="3848" y="8100"/>
                  </a:lnTo>
                  <a:lnTo>
                    <a:pt x="3992" y="7947"/>
                  </a:lnTo>
                  <a:lnTo>
                    <a:pt x="4140" y="7793"/>
                  </a:lnTo>
                  <a:lnTo>
                    <a:pt x="4289" y="7643"/>
                  </a:lnTo>
                  <a:lnTo>
                    <a:pt x="4441" y="7499"/>
                  </a:lnTo>
                  <a:lnTo>
                    <a:pt x="4598" y="7358"/>
                  </a:lnTo>
                  <a:lnTo>
                    <a:pt x="4760" y="7221"/>
                  </a:lnTo>
                  <a:lnTo>
                    <a:pt x="4921" y="7090"/>
                  </a:lnTo>
                  <a:lnTo>
                    <a:pt x="5087" y="6962"/>
                  </a:lnTo>
                  <a:lnTo>
                    <a:pt x="5253" y="6834"/>
                  </a:lnTo>
                  <a:lnTo>
                    <a:pt x="5427" y="6715"/>
                  </a:lnTo>
                  <a:lnTo>
                    <a:pt x="5602" y="6600"/>
                  </a:lnTo>
                  <a:lnTo>
                    <a:pt x="5785" y="6488"/>
                  </a:lnTo>
                  <a:lnTo>
                    <a:pt x="5968" y="6379"/>
                  </a:lnTo>
                  <a:lnTo>
                    <a:pt x="6151" y="6277"/>
                  </a:lnTo>
                  <a:lnTo>
                    <a:pt x="6348" y="6178"/>
                  </a:lnTo>
                  <a:lnTo>
                    <a:pt x="6540" y="6085"/>
                  </a:lnTo>
                  <a:lnTo>
                    <a:pt x="6740" y="5996"/>
                  </a:lnTo>
                  <a:lnTo>
                    <a:pt x="6946" y="5913"/>
                  </a:lnTo>
                  <a:lnTo>
                    <a:pt x="7151" y="5833"/>
                  </a:lnTo>
                  <a:lnTo>
                    <a:pt x="7364" y="5756"/>
                  </a:lnTo>
                  <a:lnTo>
                    <a:pt x="7582" y="5685"/>
                  </a:lnTo>
                  <a:lnTo>
                    <a:pt x="7805" y="5622"/>
                  </a:lnTo>
                  <a:lnTo>
                    <a:pt x="8032" y="5561"/>
                  </a:lnTo>
                  <a:lnTo>
                    <a:pt x="8263" y="5506"/>
                  </a:lnTo>
                  <a:lnTo>
                    <a:pt x="8499" y="5455"/>
                  </a:lnTo>
                  <a:lnTo>
                    <a:pt x="8739" y="5410"/>
                  </a:lnTo>
                  <a:lnTo>
                    <a:pt x="8983" y="5369"/>
                  </a:lnTo>
                  <a:lnTo>
                    <a:pt x="9236" y="5334"/>
                  </a:lnTo>
                  <a:lnTo>
                    <a:pt x="9493" y="5305"/>
                  </a:lnTo>
                  <a:lnTo>
                    <a:pt x="9755" y="5279"/>
                  </a:lnTo>
                  <a:lnTo>
                    <a:pt x="10021" y="5260"/>
                  </a:lnTo>
                  <a:lnTo>
                    <a:pt x="10292" y="5247"/>
                  </a:lnTo>
                  <a:lnTo>
                    <a:pt x="10571" y="5238"/>
                  </a:lnTo>
                  <a:close/>
                  <a:moveTo>
                    <a:pt x="8764" y="0"/>
                  </a:moveTo>
                  <a:lnTo>
                    <a:pt x="8921" y="3"/>
                  </a:lnTo>
                  <a:lnTo>
                    <a:pt x="9074" y="10"/>
                  </a:lnTo>
                  <a:lnTo>
                    <a:pt x="9222" y="22"/>
                  </a:lnTo>
                  <a:lnTo>
                    <a:pt x="9361" y="35"/>
                  </a:lnTo>
                  <a:lnTo>
                    <a:pt x="9496" y="54"/>
                  </a:lnTo>
                  <a:lnTo>
                    <a:pt x="9627" y="80"/>
                  </a:lnTo>
                  <a:lnTo>
                    <a:pt x="9754" y="106"/>
                  </a:lnTo>
                  <a:lnTo>
                    <a:pt x="9867" y="131"/>
                  </a:lnTo>
                  <a:lnTo>
                    <a:pt x="9980" y="160"/>
                  </a:lnTo>
                  <a:lnTo>
                    <a:pt x="10089" y="195"/>
                  </a:lnTo>
                  <a:lnTo>
                    <a:pt x="10190" y="231"/>
                  </a:lnTo>
                  <a:lnTo>
                    <a:pt x="10286" y="266"/>
                  </a:lnTo>
                  <a:lnTo>
                    <a:pt x="10377" y="304"/>
                  </a:lnTo>
                  <a:lnTo>
                    <a:pt x="10464" y="343"/>
                  </a:lnTo>
                  <a:lnTo>
                    <a:pt x="10543" y="384"/>
                  </a:lnTo>
                  <a:lnTo>
                    <a:pt x="10621" y="423"/>
                  </a:lnTo>
                  <a:lnTo>
                    <a:pt x="10687" y="461"/>
                  </a:lnTo>
                  <a:lnTo>
                    <a:pt x="10756" y="503"/>
                  </a:lnTo>
                  <a:lnTo>
                    <a:pt x="10870" y="577"/>
                  </a:lnTo>
                  <a:lnTo>
                    <a:pt x="10966" y="647"/>
                  </a:lnTo>
                  <a:lnTo>
                    <a:pt x="11049" y="714"/>
                  </a:lnTo>
                  <a:lnTo>
                    <a:pt x="11105" y="766"/>
                  </a:lnTo>
                  <a:lnTo>
                    <a:pt x="11144" y="811"/>
                  </a:lnTo>
                  <a:lnTo>
                    <a:pt x="11184" y="846"/>
                  </a:lnTo>
                  <a:lnTo>
                    <a:pt x="11362" y="731"/>
                  </a:lnTo>
                  <a:lnTo>
                    <a:pt x="11537" y="625"/>
                  </a:lnTo>
                  <a:lnTo>
                    <a:pt x="11702" y="529"/>
                  </a:lnTo>
                  <a:lnTo>
                    <a:pt x="11868" y="442"/>
                  </a:lnTo>
                  <a:lnTo>
                    <a:pt x="12034" y="365"/>
                  </a:lnTo>
                  <a:lnTo>
                    <a:pt x="12191" y="301"/>
                  </a:lnTo>
                  <a:lnTo>
                    <a:pt x="12339" y="240"/>
                  </a:lnTo>
                  <a:lnTo>
                    <a:pt x="12487" y="189"/>
                  </a:lnTo>
                  <a:lnTo>
                    <a:pt x="12627" y="144"/>
                  </a:lnTo>
                  <a:lnTo>
                    <a:pt x="12762" y="106"/>
                  </a:lnTo>
                  <a:lnTo>
                    <a:pt x="12893" y="77"/>
                  </a:lnTo>
                  <a:lnTo>
                    <a:pt x="13019" y="48"/>
                  </a:lnTo>
                  <a:lnTo>
                    <a:pt x="13137" y="32"/>
                  </a:lnTo>
                  <a:lnTo>
                    <a:pt x="13250" y="16"/>
                  </a:lnTo>
                  <a:lnTo>
                    <a:pt x="13359" y="6"/>
                  </a:lnTo>
                  <a:lnTo>
                    <a:pt x="13464" y="3"/>
                  </a:lnTo>
                  <a:lnTo>
                    <a:pt x="13560" y="0"/>
                  </a:lnTo>
                  <a:lnTo>
                    <a:pt x="13651" y="3"/>
                  </a:lnTo>
                  <a:lnTo>
                    <a:pt x="13739" y="6"/>
                  </a:lnTo>
                  <a:lnTo>
                    <a:pt x="13817" y="13"/>
                  </a:lnTo>
                  <a:lnTo>
                    <a:pt x="13891" y="22"/>
                  </a:lnTo>
                  <a:lnTo>
                    <a:pt x="13957" y="32"/>
                  </a:lnTo>
                  <a:lnTo>
                    <a:pt x="14022" y="45"/>
                  </a:lnTo>
                  <a:lnTo>
                    <a:pt x="14074" y="54"/>
                  </a:lnTo>
                  <a:lnTo>
                    <a:pt x="14170" y="83"/>
                  </a:lnTo>
                  <a:lnTo>
                    <a:pt x="14236" y="106"/>
                  </a:lnTo>
                  <a:lnTo>
                    <a:pt x="14288" y="125"/>
                  </a:lnTo>
                  <a:lnTo>
                    <a:pt x="14371" y="186"/>
                  </a:lnTo>
                  <a:lnTo>
                    <a:pt x="14454" y="247"/>
                  </a:lnTo>
                  <a:lnTo>
                    <a:pt x="14528" y="314"/>
                  </a:lnTo>
                  <a:lnTo>
                    <a:pt x="14602" y="388"/>
                  </a:lnTo>
                  <a:lnTo>
                    <a:pt x="14667" y="458"/>
                  </a:lnTo>
                  <a:lnTo>
                    <a:pt x="14733" y="535"/>
                  </a:lnTo>
                  <a:lnTo>
                    <a:pt x="14794" y="615"/>
                  </a:lnTo>
                  <a:lnTo>
                    <a:pt x="14850" y="695"/>
                  </a:lnTo>
                  <a:lnTo>
                    <a:pt x="14907" y="772"/>
                  </a:lnTo>
                  <a:lnTo>
                    <a:pt x="14955" y="855"/>
                  </a:lnTo>
                  <a:lnTo>
                    <a:pt x="14999" y="942"/>
                  </a:lnTo>
                  <a:lnTo>
                    <a:pt x="15046" y="1025"/>
                  </a:lnTo>
                  <a:lnTo>
                    <a:pt x="15125" y="1189"/>
                  </a:lnTo>
                  <a:lnTo>
                    <a:pt x="15195" y="1352"/>
                  </a:lnTo>
                  <a:lnTo>
                    <a:pt x="15251" y="1506"/>
                  </a:lnTo>
                  <a:lnTo>
                    <a:pt x="15299" y="1653"/>
                  </a:lnTo>
                  <a:lnTo>
                    <a:pt x="15334" y="1785"/>
                  </a:lnTo>
                  <a:lnTo>
                    <a:pt x="15365" y="1897"/>
                  </a:lnTo>
                  <a:lnTo>
                    <a:pt x="15400" y="2067"/>
                  </a:lnTo>
                  <a:lnTo>
                    <a:pt x="15408" y="2124"/>
                  </a:lnTo>
                  <a:lnTo>
                    <a:pt x="15509" y="2105"/>
                  </a:lnTo>
                  <a:lnTo>
                    <a:pt x="15605" y="2086"/>
                  </a:lnTo>
                  <a:lnTo>
                    <a:pt x="15692" y="2063"/>
                  </a:lnTo>
                  <a:lnTo>
                    <a:pt x="15783" y="2038"/>
                  </a:lnTo>
                  <a:lnTo>
                    <a:pt x="15862" y="2012"/>
                  </a:lnTo>
                  <a:lnTo>
                    <a:pt x="15940" y="1986"/>
                  </a:lnTo>
                  <a:lnTo>
                    <a:pt x="16019" y="1961"/>
                  </a:lnTo>
                  <a:lnTo>
                    <a:pt x="16084" y="1929"/>
                  </a:lnTo>
                  <a:lnTo>
                    <a:pt x="16154" y="1900"/>
                  </a:lnTo>
                  <a:lnTo>
                    <a:pt x="16215" y="1871"/>
                  </a:lnTo>
                  <a:lnTo>
                    <a:pt x="16333" y="1810"/>
                  </a:lnTo>
                  <a:lnTo>
                    <a:pt x="16429" y="1749"/>
                  </a:lnTo>
                  <a:lnTo>
                    <a:pt x="16520" y="1689"/>
                  </a:lnTo>
                  <a:lnTo>
                    <a:pt x="16599" y="1631"/>
                  </a:lnTo>
                  <a:lnTo>
                    <a:pt x="16660" y="1576"/>
                  </a:lnTo>
                  <a:lnTo>
                    <a:pt x="16712" y="1528"/>
                  </a:lnTo>
                  <a:lnTo>
                    <a:pt x="16756" y="1483"/>
                  </a:lnTo>
                  <a:lnTo>
                    <a:pt x="16803" y="1416"/>
                  </a:lnTo>
                  <a:lnTo>
                    <a:pt x="16821" y="1394"/>
                  </a:lnTo>
                  <a:lnTo>
                    <a:pt x="16847" y="1499"/>
                  </a:lnTo>
                  <a:lnTo>
                    <a:pt x="16873" y="1605"/>
                  </a:lnTo>
                  <a:lnTo>
                    <a:pt x="16886" y="1708"/>
                  </a:lnTo>
                  <a:lnTo>
                    <a:pt x="16895" y="1810"/>
                  </a:lnTo>
                  <a:lnTo>
                    <a:pt x="16895" y="1910"/>
                  </a:lnTo>
                  <a:lnTo>
                    <a:pt x="16886" y="2006"/>
                  </a:lnTo>
                  <a:lnTo>
                    <a:pt x="16873" y="2102"/>
                  </a:lnTo>
                  <a:lnTo>
                    <a:pt x="16851" y="2198"/>
                  </a:lnTo>
                  <a:lnTo>
                    <a:pt x="16825" y="2291"/>
                  </a:lnTo>
                  <a:lnTo>
                    <a:pt x="16799" y="2381"/>
                  </a:lnTo>
                  <a:lnTo>
                    <a:pt x="16760" y="2470"/>
                  </a:lnTo>
                  <a:lnTo>
                    <a:pt x="16716" y="2557"/>
                  </a:lnTo>
                  <a:lnTo>
                    <a:pt x="16673" y="2640"/>
                  </a:lnTo>
                  <a:lnTo>
                    <a:pt x="16620" y="2727"/>
                  </a:lnTo>
                  <a:lnTo>
                    <a:pt x="16564" y="2810"/>
                  </a:lnTo>
                  <a:lnTo>
                    <a:pt x="16507" y="2890"/>
                  </a:lnTo>
                  <a:lnTo>
                    <a:pt x="16442" y="2967"/>
                  </a:lnTo>
                  <a:lnTo>
                    <a:pt x="16372" y="3044"/>
                  </a:lnTo>
                  <a:lnTo>
                    <a:pt x="16302" y="3121"/>
                  </a:lnTo>
                  <a:lnTo>
                    <a:pt x="16224" y="3191"/>
                  </a:lnTo>
                  <a:lnTo>
                    <a:pt x="16145" y="3265"/>
                  </a:lnTo>
                  <a:lnTo>
                    <a:pt x="16067" y="3335"/>
                  </a:lnTo>
                  <a:lnTo>
                    <a:pt x="15979" y="3403"/>
                  </a:lnTo>
                  <a:lnTo>
                    <a:pt x="15897" y="3470"/>
                  </a:lnTo>
                  <a:lnTo>
                    <a:pt x="15805" y="3537"/>
                  </a:lnTo>
                  <a:lnTo>
                    <a:pt x="15714" y="3598"/>
                  </a:lnTo>
                  <a:lnTo>
                    <a:pt x="15622" y="3662"/>
                  </a:lnTo>
                  <a:lnTo>
                    <a:pt x="15526" y="3723"/>
                  </a:lnTo>
                  <a:lnTo>
                    <a:pt x="15334" y="3838"/>
                  </a:lnTo>
                  <a:lnTo>
                    <a:pt x="15134" y="3947"/>
                  </a:lnTo>
                  <a:lnTo>
                    <a:pt x="14937" y="4050"/>
                  </a:lnTo>
                  <a:lnTo>
                    <a:pt x="14737" y="4146"/>
                  </a:lnTo>
                  <a:lnTo>
                    <a:pt x="14536" y="4232"/>
                  </a:lnTo>
                  <a:lnTo>
                    <a:pt x="14345" y="4313"/>
                  </a:lnTo>
                  <a:lnTo>
                    <a:pt x="14157" y="4389"/>
                  </a:lnTo>
                  <a:lnTo>
                    <a:pt x="13970" y="4460"/>
                  </a:lnTo>
                  <a:lnTo>
                    <a:pt x="13800" y="4521"/>
                  </a:lnTo>
                  <a:lnTo>
                    <a:pt x="13638" y="4578"/>
                  </a:lnTo>
                  <a:lnTo>
                    <a:pt x="13486" y="4623"/>
                  </a:lnTo>
                  <a:lnTo>
                    <a:pt x="13351" y="4668"/>
                  </a:lnTo>
                  <a:lnTo>
                    <a:pt x="13124" y="4732"/>
                  </a:lnTo>
                  <a:lnTo>
                    <a:pt x="12980" y="4774"/>
                  </a:lnTo>
                  <a:lnTo>
                    <a:pt x="12932" y="4787"/>
                  </a:lnTo>
                  <a:lnTo>
                    <a:pt x="12666" y="4739"/>
                  </a:lnTo>
                  <a:lnTo>
                    <a:pt x="12409" y="4703"/>
                  </a:lnTo>
                  <a:lnTo>
                    <a:pt x="12165" y="4671"/>
                  </a:lnTo>
                  <a:lnTo>
                    <a:pt x="11925" y="4643"/>
                  </a:lnTo>
                  <a:lnTo>
                    <a:pt x="11694" y="4620"/>
                  </a:lnTo>
                  <a:lnTo>
                    <a:pt x="11471" y="4604"/>
                  </a:lnTo>
                  <a:lnTo>
                    <a:pt x="11258" y="4591"/>
                  </a:lnTo>
                  <a:lnTo>
                    <a:pt x="11057" y="4582"/>
                  </a:lnTo>
                  <a:lnTo>
                    <a:pt x="10857" y="4575"/>
                  </a:lnTo>
                  <a:lnTo>
                    <a:pt x="10495" y="4575"/>
                  </a:lnTo>
                  <a:lnTo>
                    <a:pt x="10329" y="4582"/>
                  </a:lnTo>
                  <a:lnTo>
                    <a:pt x="10168" y="4588"/>
                  </a:lnTo>
                  <a:lnTo>
                    <a:pt x="10011" y="4598"/>
                  </a:lnTo>
                  <a:lnTo>
                    <a:pt x="9867" y="4607"/>
                  </a:lnTo>
                  <a:lnTo>
                    <a:pt x="9732" y="4620"/>
                  </a:lnTo>
                  <a:lnTo>
                    <a:pt x="9605" y="4636"/>
                  </a:lnTo>
                  <a:lnTo>
                    <a:pt x="9488" y="4652"/>
                  </a:lnTo>
                  <a:lnTo>
                    <a:pt x="9379" y="4671"/>
                  </a:lnTo>
                  <a:lnTo>
                    <a:pt x="9274" y="4687"/>
                  </a:lnTo>
                  <a:lnTo>
                    <a:pt x="9095" y="4723"/>
                  </a:lnTo>
                  <a:lnTo>
                    <a:pt x="8951" y="4755"/>
                  </a:lnTo>
                  <a:lnTo>
                    <a:pt x="8834" y="4790"/>
                  </a:lnTo>
                  <a:lnTo>
                    <a:pt x="8755" y="4812"/>
                  </a:lnTo>
                  <a:lnTo>
                    <a:pt x="8690" y="4835"/>
                  </a:lnTo>
                  <a:lnTo>
                    <a:pt x="8577" y="4755"/>
                  </a:lnTo>
                  <a:lnTo>
                    <a:pt x="8459" y="4671"/>
                  </a:lnTo>
                  <a:lnTo>
                    <a:pt x="8193" y="4495"/>
                  </a:lnTo>
                  <a:lnTo>
                    <a:pt x="7901" y="4313"/>
                  </a:lnTo>
                  <a:lnTo>
                    <a:pt x="7587" y="4124"/>
                  </a:lnTo>
                  <a:lnTo>
                    <a:pt x="7264" y="3938"/>
                  </a:lnTo>
                  <a:lnTo>
                    <a:pt x="6933" y="3752"/>
                  </a:lnTo>
                  <a:lnTo>
                    <a:pt x="6606" y="3566"/>
                  </a:lnTo>
                  <a:lnTo>
                    <a:pt x="6279" y="3390"/>
                  </a:lnTo>
                  <a:lnTo>
                    <a:pt x="5682" y="3069"/>
                  </a:lnTo>
                  <a:lnTo>
                    <a:pt x="5193" y="2813"/>
                  </a:lnTo>
                  <a:lnTo>
                    <a:pt x="4858" y="2640"/>
                  </a:lnTo>
                  <a:lnTo>
                    <a:pt x="4735" y="2582"/>
                  </a:lnTo>
                  <a:lnTo>
                    <a:pt x="4844" y="2490"/>
                  </a:lnTo>
                  <a:lnTo>
                    <a:pt x="4958" y="2406"/>
                  </a:lnTo>
                  <a:lnTo>
                    <a:pt x="5071" y="2332"/>
                  </a:lnTo>
                  <a:lnTo>
                    <a:pt x="5189" y="2265"/>
                  </a:lnTo>
                  <a:lnTo>
                    <a:pt x="5298" y="2204"/>
                  </a:lnTo>
                  <a:lnTo>
                    <a:pt x="5420" y="2150"/>
                  </a:lnTo>
                  <a:lnTo>
                    <a:pt x="5538" y="2105"/>
                  </a:lnTo>
                  <a:lnTo>
                    <a:pt x="5655" y="2067"/>
                  </a:lnTo>
                  <a:lnTo>
                    <a:pt x="5773" y="2031"/>
                  </a:lnTo>
                  <a:lnTo>
                    <a:pt x="5891" y="2002"/>
                  </a:lnTo>
                  <a:lnTo>
                    <a:pt x="6004" y="1980"/>
                  </a:lnTo>
                  <a:lnTo>
                    <a:pt x="6118" y="1961"/>
                  </a:lnTo>
                  <a:lnTo>
                    <a:pt x="6231" y="1948"/>
                  </a:lnTo>
                  <a:lnTo>
                    <a:pt x="6344" y="1932"/>
                  </a:lnTo>
                  <a:lnTo>
                    <a:pt x="6449" y="1926"/>
                  </a:lnTo>
                  <a:lnTo>
                    <a:pt x="6554" y="1922"/>
                  </a:lnTo>
                  <a:lnTo>
                    <a:pt x="6658" y="1922"/>
                  </a:lnTo>
                  <a:lnTo>
                    <a:pt x="6754" y="1926"/>
                  </a:lnTo>
                  <a:lnTo>
                    <a:pt x="6846" y="1929"/>
                  </a:lnTo>
                  <a:lnTo>
                    <a:pt x="6937" y="1935"/>
                  </a:lnTo>
                  <a:lnTo>
                    <a:pt x="7099" y="1954"/>
                  </a:lnTo>
                  <a:lnTo>
                    <a:pt x="7238" y="1974"/>
                  </a:lnTo>
                  <a:lnTo>
                    <a:pt x="7356" y="1993"/>
                  </a:lnTo>
                  <a:lnTo>
                    <a:pt x="7439" y="2012"/>
                  </a:lnTo>
                  <a:lnTo>
                    <a:pt x="7513" y="2028"/>
                  </a:lnTo>
                  <a:lnTo>
                    <a:pt x="7504" y="1916"/>
                  </a:lnTo>
                  <a:lnTo>
                    <a:pt x="7504" y="1804"/>
                  </a:lnTo>
                  <a:lnTo>
                    <a:pt x="7513" y="1695"/>
                  </a:lnTo>
                  <a:lnTo>
                    <a:pt x="7526" y="1586"/>
                  </a:lnTo>
                  <a:lnTo>
                    <a:pt x="7548" y="1483"/>
                  </a:lnTo>
                  <a:lnTo>
                    <a:pt x="7578" y="1384"/>
                  </a:lnTo>
                  <a:lnTo>
                    <a:pt x="7613" y="1285"/>
                  </a:lnTo>
                  <a:lnTo>
                    <a:pt x="7652" y="1189"/>
                  </a:lnTo>
                  <a:lnTo>
                    <a:pt x="7696" y="1099"/>
                  </a:lnTo>
                  <a:lnTo>
                    <a:pt x="7744" y="1012"/>
                  </a:lnTo>
                  <a:lnTo>
                    <a:pt x="7796" y="926"/>
                  </a:lnTo>
                  <a:lnTo>
                    <a:pt x="7848" y="843"/>
                  </a:lnTo>
                  <a:lnTo>
                    <a:pt x="7909" y="766"/>
                  </a:lnTo>
                  <a:lnTo>
                    <a:pt x="7966" y="692"/>
                  </a:lnTo>
                  <a:lnTo>
                    <a:pt x="8027" y="618"/>
                  </a:lnTo>
                  <a:lnTo>
                    <a:pt x="8088" y="551"/>
                  </a:lnTo>
                  <a:lnTo>
                    <a:pt x="8149" y="487"/>
                  </a:lnTo>
                  <a:lnTo>
                    <a:pt x="8210" y="426"/>
                  </a:lnTo>
                  <a:lnTo>
                    <a:pt x="8332" y="317"/>
                  </a:lnTo>
                  <a:lnTo>
                    <a:pt x="8446" y="221"/>
                  </a:lnTo>
                  <a:lnTo>
                    <a:pt x="8546" y="144"/>
                  </a:lnTo>
                  <a:lnTo>
                    <a:pt x="8638" y="83"/>
                  </a:lnTo>
                  <a:lnTo>
                    <a:pt x="8703" y="35"/>
                  </a:lnTo>
                  <a:lnTo>
                    <a:pt x="8764" y="0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/>
          </p:txBody>
        </p:sp>
      </p:grpSp>
      <p:sp>
        <p:nvSpPr>
          <p:cNvPr id="74" name="Freeform 50"/>
          <p:cNvSpPr/>
          <p:nvPr/>
        </p:nvSpPr>
        <p:spPr>
          <a:xfrm>
            <a:off x="7018789" y="2723039"/>
            <a:ext cx="625055" cy="6251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200" y="2400"/>
                </a:moveTo>
                <a:cubicBezTo>
                  <a:pt x="18120" y="2400"/>
                  <a:pt x="18120" y="2400"/>
                  <a:pt x="18120" y="2400"/>
                </a:cubicBezTo>
                <a:cubicBezTo>
                  <a:pt x="18120" y="4800"/>
                  <a:pt x="18120" y="4800"/>
                  <a:pt x="18120" y="4800"/>
                </a:cubicBezTo>
                <a:cubicBezTo>
                  <a:pt x="14280" y="4800"/>
                  <a:pt x="14280" y="4800"/>
                  <a:pt x="14280" y="4800"/>
                </a:cubicBezTo>
                <a:cubicBezTo>
                  <a:pt x="14280" y="2400"/>
                  <a:pt x="14280" y="2400"/>
                  <a:pt x="14280" y="2400"/>
                </a:cubicBezTo>
                <a:cubicBezTo>
                  <a:pt x="7320" y="2400"/>
                  <a:pt x="7320" y="2400"/>
                  <a:pt x="7320" y="2400"/>
                </a:cubicBezTo>
                <a:cubicBezTo>
                  <a:pt x="7320" y="4800"/>
                  <a:pt x="7320" y="4800"/>
                  <a:pt x="7320" y="4800"/>
                </a:cubicBezTo>
                <a:cubicBezTo>
                  <a:pt x="3480" y="4800"/>
                  <a:pt x="3480" y="4800"/>
                  <a:pt x="3480" y="4800"/>
                </a:cubicBezTo>
                <a:cubicBezTo>
                  <a:pt x="3480" y="2400"/>
                  <a:pt x="3480" y="2400"/>
                  <a:pt x="3480" y="2400"/>
                </a:cubicBezTo>
                <a:cubicBezTo>
                  <a:pt x="2400" y="2400"/>
                  <a:pt x="2400" y="2400"/>
                  <a:pt x="2400" y="2400"/>
                </a:cubicBezTo>
                <a:cubicBezTo>
                  <a:pt x="1080" y="2400"/>
                  <a:pt x="0" y="3480"/>
                  <a:pt x="0" y="4800"/>
                </a:cubicBezTo>
                <a:cubicBezTo>
                  <a:pt x="0" y="19200"/>
                  <a:pt x="0" y="19200"/>
                  <a:pt x="0" y="19200"/>
                </a:cubicBezTo>
                <a:cubicBezTo>
                  <a:pt x="0" y="20520"/>
                  <a:pt x="1080" y="21600"/>
                  <a:pt x="2400" y="21600"/>
                </a:cubicBezTo>
                <a:cubicBezTo>
                  <a:pt x="19200" y="21600"/>
                  <a:pt x="19200" y="21600"/>
                  <a:pt x="19200" y="21600"/>
                </a:cubicBezTo>
                <a:cubicBezTo>
                  <a:pt x="20520" y="21600"/>
                  <a:pt x="21600" y="20520"/>
                  <a:pt x="21600" y="19200"/>
                </a:cubicBezTo>
                <a:cubicBezTo>
                  <a:pt x="21600" y="4800"/>
                  <a:pt x="21600" y="4800"/>
                  <a:pt x="21600" y="4800"/>
                </a:cubicBezTo>
                <a:cubicBezTo>
                  <a:pt x="21600" y="3480"/>
                  <a:pt x="20520" y="2400"/>
                  <a:pt x="19200" y="2400"/>
                </a:cubicBezTo>
                <a:close/>
                <a:moveTo>
                  <a:pt x="19200" y="19200"/>
                </a:moveTo>
                <a:cubicBezTo>
                  <a:pt x="2400" y="19200"/>
                  <a:pt x="2400" y="19200"/>
                  <a:pt x="2400" y="19200"/>
                </a:cubicBezTo>
                <a:cubicBezTo>
                  <a:pt x="2400" y="9600"/>
                  <a:pt x="2400" y="9600"/>
                  <a:pt x="2400" y="9600"/>
                </a:cubicBezTo>
                <a:cubicBezTo>
                  <a:pt x="19200" y="9600"/>
                  <a:pt x="19200" y="9600"/>
                  <a:pt x="19200" y="9600"/>
                </a:cubicBezTo>
                <a:lnTo>
                  <a:pt x="19200" y="19200"/>
                </a:lnTo>
                <a:close/>
                <a:moveTo>
                  <a:pt x="6240" y="0"/>
                </a:moveTo>
                <a:cubicBezTo>
                  <a:pt x="4560" y="0"/>
                  <a:pt x="4560" y="0"/>
                  <a:pt x="4560" y="0"/>
                </a:cubicBezTo>
                <a:cubicBezTo>
                  <a:pt x="4560" y="4080"/>
                  <a:pt x="4560" y="4080"/>
                  <a:pt x="4560" y="4080"/>
                </a:cubicBezTo>
                <a:cubicBezTo>
                  <a:pt x="6240" y="4080"/>
                  <a:pt x="6240" y="4080"/>
                  <a:pt x="6240" y="4080"/>
                </a:cubicBezTo>
                <a:lnTo>
                  <a:pt x="6240" y="0"/>
                </a:lnTo>
                <a:close/>
                <a:moveTo>
                  <a:pt x="17040" y="0"/>
                </a:moveTo>
                <a:cubicBezTo>
                  <a:pt x="15360" y="0"/>
                  <a:pt x="15360" y="0"/>
                  <a:pt x="15360" y="0"/>
                </a:cubicBezTo>
                <a:cubicBezTo>
                  <a:pt x="15360" y="4080"/>
                  <a:pt x="15360" y="4080"/>
                  <a:pt x="15360" y="4080"/>
                </a:cubicBezTo>
                <a:cubicBezTo>
                  <a:pt x="17040" y="4080"/>
                  <a:pt x="17040" y="4080"/>
                  <a:pt x="17040" y="4080"/>
                </a:cubicBezTo>
                <a:lnTo>
                  <a:pt x="17040" y="0"/>
                </a:ln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3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3" presetClass="entr" presetSubtype="16" fill="hold" grpId="4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dur="indefinite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" presetClass="entr" presetSubtype="4" fill="hold" grpId="5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dur="indefinite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23" presetClass="entr" presetSubtype="16" fill="hold" grpId="6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dur="indefinite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2" presetClass="entr" presetSubtype="4" fill="hold" grpId="7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dur="indefinite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3" presetClass="entr" presetSubtype="16" fill="hold" grpId="8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dur="indefinite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" presetClass="entr" presetSubtype="4" fill="hold" grpId="9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dur="indefinite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3" presetClass="entr" presetSubtype="16" fill="hold" grpId="10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dur="indefinite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3" presetClass="entr" presetSubtype="16" fill="hold" grpId="1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dur="indefinite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2" presetClass="entr" presetSubtype="4" fill="hold" grpId="15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dur="indefinite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750"/>
                            </p:stCondLst>
                            <p:childTnLst>
                              <p:par>
                                <p:cTn id="65" presetID="23" presetClass="entr" presetSubtype="16" fill="hold" grpId="16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dur="indefinite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250"/>
                            </p:stCondLst>
                            <p:childTnLst>
                              <p:par>
                                <p:cTn id="70" presetID="23" presetClass="entr" presetSubtype="16" fill="hold" grpId="17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dur="indefinite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750"/>
                            </p:stCondLst>
                            <p:childTnLst>
                              <p:par>
                                <p:cTn id="75" presetID="23" presetClass="entr" presetSubtype="16" fill="hold" grpId="18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6" dur="indefinite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250"/>
                            </p:stCondLst>
                            <p:childTnLst>
                              <p:par>
                                <p:cTn id="80" presetID="2" presetClass="entr" presetSubtype="4" fill="hold" grpId="19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dur="indefinite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23" presetClass="entr" presetSubtype="16" fill="hold" grpId="20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6" dur="indefinite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500"/>
                            </p:stCondLst>
                            <p:childTnLst>
                              <p:par>
                                <p:cTn id="90" presetID="23" presetClass="entr" presetSubtype="16" fill="hold" grpId="2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dur="indefinite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0"/>
                            </p:stCondLst>
                            <p:childTnLst>
                              <p:par>
                                <p:cTn id="95" presetID="23" presetClass="entr" presetSubtype="16" fill="hold" grpId="2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dur="indefinite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12" animBg="1" advAuto="0"/>
      <p:bldP spid="33" grpId="7" bldLvl="0" animBg="1" advAuto="0"/>
      <p:bldP spid="64" grpId="8" bldLvl="0" animBg="1" advAuto="0"/>
      <p:bldP spid="47" grpId="4" animBg="1" advAuto="0"/>
      <p:bldP spid="51" grpId="6" animBg="1" advAuto="0"/>
      <p:bldP spid="60" grpId="18" bldLvl="0" animBg="1" advAuto="0"/>
      <p:bldP spid="73" grpId="20" animBg="1" advAuto="0"/>
      <p:bldP spid="46" grpId="1" animBg="1" advAuto="0"/>
      <p:bldP spid="32" grpId="3" animBg="1" advAuto="0"/>
      <p:bldP spid="31" grpId="19" animBg="1" advAuto="0"/>
      <p:bldP spid="36" grpId="2" animBg="1" advAuto="0"/>
      <p:bldP spid="68" grpId="17" animBg="1" advAuto="0"/>
      <p:bldP spid="63" grpId="22" animBg="1" advAuto="0"/>
      <p:bldP spid="74" grpId="16" bldLvl="0" animBg="1" advAuto="0"/>
      <p:bldP spid="54" grpId="10" bldLvl="0" animBg="1" advAuto="0"/>
      <p:bldP spid="66" grpId="9" animBg="1" advAuto="0"/>
      <p:bldP spid="69" grpId="21" animBg="1" advAuto="0"/>
      <p:bldP spid="35" grpId="15" bldLvl="0" animBg="1" advAuto="0"/>
      <p:bldP spid="48" grpId="5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Rectangle 19"/>
          <p:cNvSpPr txBox="1"/>
          <p:nvPr/>
        </p:nvSpPr>
        <p:spPr>
          <a:xfrm>
            <a:off x="244647" y="214761"/>
            <a:ext cx="2667759" cy="3371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1600" b="1">
                <a:solidFill>
                  <a:srgbClr val="404652"/>
                </a:solidFill>
              </a:defRPr>
            </a:lvl1pPr>
          </a:lstStyle>
          <a:p>
            <a:r>
              <a:rPr lang="zh-CN"/>
              <a:t>主要人员信息</a:t>
            </a:r>
            <a:endParaRPr lang="zh-CN"/>
          </a:p>
        </p:txBody>
      </p:sp>
      <p:sp>
        <p:nvSpPr>
          <p:cNvPr id="721" name="TextBox 250"/>
          <p:cNvSpPr txBox="1"/>
          <p:nvPr/>
        </p:nvSpPr>
        <p:spPr>
          <a:xfrm>
            <a:off x="259510" y="601509"/>
            <a:ext cx="11660280" cy="34734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ts val="2000"/>
              </a:lnSpc>
              <a:defRPr sz="1200">
                <a:solidFill>
                  <a:srgbClr val="404652"/>
                </a:solidFill>
              </a:defRPr>
            </a:lvl1pPr>
          </a:lstStyle>
          <a:p>
            <a:r>
              <a:rPr lang="zh-CN"/>
              <a:t>主要人员信息</a:t>
            </a:r>
            <a:r>
              <a:rPr lang="en-US" altLang="zh-CN"/>
              <a:t>***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85875"/>
            <a:ext cx="12179300" cy="55778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0" grpId="1" animBg="1" advAuto="0"/>
      <p:bldP spid="721" grpId="2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Rectangle 19"/>
          <p:cNvSpPr txBox="1"/>
          <p:nvPr/>
        </p:nvSpPr>
        <p:spPr>
          <a:xfrm>
            <a:off x="244647" y="214761"/>
            <a:ext cx="2667759" cy="3371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1600" b="1">
                <a:solidFill>
                  <a:srgbClr val="404652"/>
                </a:solidFill>
              </a:defRPr>
            </a:lvl1pPr>
          </a:lstStyle>
          <a:p>
            <a:r>
              <a:rPr lang="zh-CN"/>
              <a:t>股东信息</a:t>
            </a:r>
            <a:endParaRPr lang="zh-CN"/>
          </a:p>
        </p:txBody>
      </p:sp>
      <p:sp>
        <p:nvSpPr>
          <p:cNvPr id="721" name="TextBox 250"/>
          <p:cNvSpPr txBox="1"/>
          <p:nvPr/>
        </p:nvSpPr>
        <p:spPr>
          <a:xfrm>
            <a:off x="259510" y="601509"/>
            <a:ext cx="11660280" cy="34734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ts val="2000"/>
              </a:lnSpc>
              <a:defRPr sz="1200">
                <a:solidFill>
                  <a:srgbClr val="404652"/>
                </a:solidFill>
              </a:defRPr>
            </a:lvl1pPr>
          </a:lstStyle>
          <a:p>
            <a:r>
              <a:rPr lang="zh-CN"/>
              <a:t>股东信息</a:t>
            </a:r>
            <a:r>
              <a:rPr lang="en-US" altLang="zh-CN"/>
              <a:t>***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7620"/>
            <a:ext cx="12179300" cy="5594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0" grpId="1" animBg="1" advAuto="0"/>
      <p:bldP spid="721" grpId="2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Rectangle 19"/>
          <p:cNvSpPr txBox="1"/>
          <p:nvPr/>
        </p:nvSpPr>
        <p:spPr>
          <a:xfrm>
            <a:off x="244647" y="214761"/>
            <a:ext cx="2667759" cy="3371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1600" b="1">
                <a:solidFill>
                  <a:srgbClr val="404652"/>
                </a:solidFill>
              </a:defRPr>
            </a:lvl1pPr>
          </a:lstStyle>
          <a:p>
            <a:r>
              <a:rPr lang="zh-CN"/>
              <a:t>印章信息</a:t>
            </a:r>
            <a:endParaRPr lang="zh-CN"/>
          </a:p>
        </p:txBody>
      </p:sp>
      <p:sp>
        <p:nvSpPr>
          <p:cNvPr id="721" name="TextBox 250"/>
          <p:cNvSpPr txBox="1"/>
          <p:nvPr/>
        </p:nvSpPr>
        <p:spPr>
          <a:xfrm>
            <a:off x="259510" y="601509"/>
            <a:ext cx="11660280" cy="34734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ts val="2000"/>
              </a:lnSpc>
              <a:defRPr sz="1200">
                <a:solidFill>
                  <a:srgbClr val="404652"/>
                </a:solidFill>
              </a:defRPr>
            </a:lvl1pPr>
          </a:lstStyle>
          <a:p>
            <a:r>
              <a:rPr lang="zh-CN"/>
              <a:t>印章信息</a:t>
            </a:r>
            <a:r>
              <a:rPr lang="en-US" altLang="zh-CN"/>
              <a:t>***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5080"/>
            <a:ext cx="12179300" cy="5598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0" grpId="1" animBg="1" advAuto="0"/>
      <p:bldP spid="721" grpId="2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Rectangle 19"/>
          <p:cNvSpPr txBox="1"/>
          <p:nvPr/>
        </p:nvSpPr>
        <p:spPr>
          <a:xfrm>
            <a:off x="244647" y="214761"/>
            <a:ext cx="2667759" cy="3371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1600" b="1">
                <a:solidFill>
                  <a:srgbClr val="404652"/>
                </a:solidFill>
              </a:defRPr>
            </a:lvl1pPr>
          </a:lstStyle>
          <a:p>
            <a:r>
              <a:rPr lang="zh-CN"/>
              <a:t>企业年报信息</a:t>
            </a:r>
            <a:endParaRPr lang="zh-CN"/>
          </a:p>
        </p:txBody>
      </p:sp>
      <p:sp>
        <p:nvSpPr>
          <p:cNvPr id="721" name="TextBox 250"/>
          <p:cNvSpPr txBox="1"/>
          <p:nvPr/>
        </p:nvSpPr>
        <p:spPr>
          <a:xfrm>
            <a:off x="259510" y="601509"/>
            <a:ext cx="11660280" cy="34734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ts val="2000"/>
              </a:lnSpc>
              <a:defRPr sz="1200">
                <a:solidFill>
                  <a:srgbClr val="404652"/>
                </a:solidFill>
              </a:defRPr>
            </a:lvl1pPr>
          </a:lstStyle>
          <a:p>
            <a:r>
              <a:rPr lang="zh-CN"/>
              <a:t>企业年报信息</a:t>
            </a:r>
            <a:r>
              <a:rPr lang="en-US" altLang="zh-CN"/>
              <a:t>***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69695"/>
            <a:ext cx="12179300" cy="5553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0" grpId="1" animBg="1" advAuto="0"/>
      <p:bldP spid="721" grpId="2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Rectangle 19"/>
          <p:cNvSpPr txBox="1"/>
          <p:nvPr/>
        </p:nvSpPr>
        <p:spPr>
          <a:xfrm>
            <a:off x="244647" y="214761"/>
            <a:ext cx="2667759" cy="3371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1600" b="1">
                <a:solidFill>
                  <a:srgbClr val="404652"/>
                </a:solidFill>
              </a:defRPr>
            </a:lvl1pPr>
          </a:lstStyle>
          <a:p>
            <a:r>
              <a:rPr lang="zh-CN"/>
              <a:t>股东及出资信息</a:t>
            </a:r>
            <a:endParaRPr lang="zh-CN"/>
          </a:p>
        </p:txBody>
      </p:sp>
      <p:sp>
        <p:nvSpPr>
          <p:cNvPr id="721" name="TextBox 250"/>
          <p:cNvSpPr txBox="1"/>
          <p:nvPr/>
        </p:nvSpPr>
        <p:spPr>
          <a:xfrm>
            <a:off x="259510" y="601509"/>
            <a:ext cx="11660280" cy="34734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ts val="2000"/>
              </a:lnSpc>
              <a:defRPr sz="1200">
                <a:solidFill>
                  <a:srgbClr val="404652"/>
                </a:solidFill>
              </a:defRPr>
            </a:lvl1pPr>
          </a:lstStyle>
          <a:p>
            <a:r>
              <a:rPr lang="zh-CN"/>
              <a:t>股东及出资信息</a:t>
            </a:r>
            <a:r>
              <a:rPr lang="en-US" altLang="zh-CN"/>
              <a:t>***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87780"/>
            <a:ext cx="12179300" cy="55733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0" grpId="1" animBg="1" advAuto="0"/>
      <p:bldP spid="721" grpId="2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Rectangle 19"/>
          <p:cNvSpPr txBox="1"/>
          <p:nvPr/>
        </p:nvSpPr>
        <p:spPr>
          <a:xfrm>
            <a:off x="244647" y="214761"/>
            <a:ext cx="2667759" cy="3371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1600" b="1">
                <a:solidFill>
                  <a:srgbClr val="404652"/>
                </a:solidFill>
              </a:defRPr>
            </a:lvl1pPr>
          </a:lstStyle>
          <a:p>
            <a:r>
              <a:rPr lang="zh-CN"/>
              <a:t>行政许可信息</a:t>
            </a:r>
            <a:endParaRPr lang="zh-CN"/>
          </a:p>
        </p:txBody>
      </p:sp>
      <p:sp>
        <p:nvSpPr>
          <p:cNvPr id="721" name="TextBox 250"/>
          <p:cNvSpPr txBox="1"/>
          <p:nvPr/>
        </p:nvSpPr>
        <p:spPr>
          <a:xfrm>
            <a:off x="259510" y="601509"/>
            <a:ext cx="11660280" cy="34734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ts val="2000"/>
              </a:lnSpc>
              <a:defRPr sz="1200">
                <a:solidFill>
                  <a:srgbClr val="404652"/>
                </a:solidFill>
              </a:defRPr>
            </a:lvl1pPr>
          </a:lstStyle>
          <a:p>
            <a:r>
              <a:rPr lang="zh-CN"/>
              <a:t>行政许可信息</a:t>
            </a:r>
            <a:r>
              <a:rPr lang="en-US" altLang="zh-CN"/>
              <a:t>***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9525"/>
            <a:ext cx="12179300" cy="55905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0" grpId="1" animBg="1" advAuto="0"/>
      <p:bldP spid="721" grpId="2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Rectangle 19"/>
          <p:cNvSpPr txBox="1"/>
          <p:nvPr/>
        </p:nvSpPr>
        <p:spPr>
          <a:xfrm>
            <a:off x="244647" y="214761"/>
            <a:ext cx="2667759" cy="3371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1600" b="1">
                <a:solidFill>
                  <a:srgbClr val="404652"/>
                </a:solidFill>
              </a:defRPr>
            </a:lvl1pPr>
          </a:lstStyle>
          <a:p>
            <a:r>
              <a:rPr lang="zh-CN"/>
              <a:t>证照作废声明</a:t>
            </a:r>
            <a:endParaRPr lang="zh-CN"/>
          </a:p>
        </p:txBody>
      </p:sp>
      <p:sp>
        <p:nvSpPr>
          <p:cNvPr id="721" name="TextBox 250"/>
          <p:cNvSpPr txBox="1"/>
          <p:nvPr/>
        </p:nvSpPr>
        <p:spPr>
          <a:xfrm>
            <a:off x="259510" y="601509"/>
            <a:ext cx="11660280" cy="34734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ts val="2000"/>
              </a:lnSpc>
              <a:defRPr sz="1200">
                <a:solidFill>
                  <a:srgbClr val="404652"/>
                </a:solidFill>
              </a:defRPr>
            </a:lvl1pPr>
          </a:lstStyle>
          <a:p>
            <a:r>
              <a:rPr lang="zh-CN" altLang="en-US"/>
              <a:t>证照作废声明</a:t>
            </a:r>
            <a:r>
              <a:rPr lang="en-US" altLang="zh-CN"/>
              <a:t>***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1270"/>
            <a:ext cx="12179300" cy="5607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0" grpId="1" animBg="1" advAuto="0"/>
      <p:bldP spid="721" grpId="2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Rectangle 19"/>
          <p:cNvSpPr txBox="1"/>
          <p:nvPr/>
        </p:nvSpPr>
        <p:spPr>
          <a:xfrm>
            <a:off x="244647" y="214761"/>
            <a:ext cx="2667759" cy="3371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1600" b="1">
                <a:solidFill>
                  <a:srgbClr val="404652"/>
                </a:solidFill>
              </a:defRPr>
            </a:lvl1pPr>
          </a:lstStyle>
          <a:p>
            <a:r>
              <a:rPr lang="zh-CN"/>
              <a:t>清算信息</a:t>
            </a:r>
            <a:endParaRPr lang="zh-CN"/>
          </a:p>
        </p:txBody>
      </p:sp>
      <p:sp>
        <p:nvSpPr>
          <p:cNvPr id="721" name="TextBox 250"/>
          <p:cNvSpPr txBox="1"/>
          <p:nvPr/>
        </p:nvSpPr>
        <p:spPr>
          <a:xfrm>
            <a:off x="259510" y="601509"/>
            <a:ext cx="11660280" cy="34734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ts val="2000"/>
              </a:lnSpc>
              <a:defRPr sz="1200">
                <a:solidFill>
                  <a:srgbClr val="404652"/>
                </a:solidFill>
              </a:defRPr>
            </a:lvl1pPr>
          </a:lstStyle>
          <a:p>
            <a:r>
              <a:rPr lang="zh-CN" altLang="en-US"/>
              <a:t>清算信息</a:t>
            </a:r>
            <a:r>
              <a:rPr lang="en-US" altLang="zh-CN"/>
              <a:t>***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66825"/>
            <a:ext cx="12179300" cy="5615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0" grpId="1" animBg="1" advAuto="0"/>
      <p:bldP spid="721" grpId="2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Rectangle 19"/>
          <p:cNvSpPr txBox="1"/>
          <p:nvPr/>
        </p:nvSpPr>
        <p:spPr>
          <a:xfrm>
            <a:off x="244647" y="214761"/>
            <a:ext cx="2667759" cy="3371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1600" b="1">
                <a:solidFill>
                  <a:srgbClr val="404652"/>
                </a:solidFill>
              </a:defRPr>
            </a:lvl1pPr>
          </a:lstStyle>
          <a:p>
            <a:r>
              <a:rPr lang="zh-CN"/>
              <a:t>分公司信息</a:t>
            </a:r>
            <a:endParaRPr lang="zh-CN"/>
          </a:p>
        </p:txBody>
      </p:sp>
      <p:sp>
        <p:nvSpPr>
          <p:cNvPr id="721" name="TextBox 250"/>
          <p:cNvSpPr txBox="1"/>
          <p:nvPr/>
        </p:nvSpPr>
        <p:spPr>
          <a:xfrm>
            <a:off x="259510" y="601509"/>
            <a:ext cx="11660280" cy="34734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ts val="2000"/>
              </a:lnSpc>
              <a:defRPr sz="1200">
                <a:solidFill>
                  <a:srgbClr val="404652"/>
                </a:solidFill>
              </a:defRPr>
            </a:lvl1pPr>
          </a:lstStyle>
          <a:p>
            <a:r>
              <a:rPr lang="zh-CN" altLang="en-US"/>
              <a:t>现在是以列表的形式展示，后期会用图表的方式进行展示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83335"/>
            <a:ext cx="12179300" cy="55822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080" y="4173220"/>
            <a:ext cx="7569835" cy="1854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0" grpId="1" animBg="1" advAuto="0"/>
      <p:bldP spid="721" grpId="2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Rectangle 19"/>
          <p:cNvSpPr txBox="1"/>
          <p:nvPr/>
        </p:nvSpPr>
        <p:spPr>
          <a:xfrm>
            <a:off x="244647" y="214761"/>
            <a:ext cx="2667759" cy="3371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1600" b="1">
                <a:solidFill>
                  <a:srgbClr val="404652"/>
                </a:solidFill>
              </a:defRPr>
            </a:lvl1pPr>
          </a:lstStyle>
          <a:p>
            <a:r>
              <a:rPr lang="zh-CN"/>
              <a:t>投资企业</a:t>
            </a:r>
            <a:endParaRPr lang="zh-CN"/>
          </a:p>
        </p:txBody>
      </p:sp>
      <p:sp>
        <p:nvSpPr>
          <p:cNvPr id="721" name="TextBox 250"/>
          <p:cNvSpPr txBox="1"/>
          <p:nvPr/>
        </p:nvSpPr>
        <p:spPr>
          <a:xfrm>
            <a:off x="259510" y="601509"/>
            <a:ext cx="11660280" cy="34734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ts val="2000"/>
              </a:lnSpc>
              <a:defRPr sz="1200">
                <a:solidFill>
                  <a:srgbClr val="404652"/>
                </a:solidFill>
              </a:defRPr>
            </a:lvl1pPr>
          </a:lstStyle>
          <a:p>
            <a:r>
              <a:rPr lang="zh-CN" altLang="en-US"/>
              <a:t>现在是以列表的形式展示，后期会用图表的方式进行展示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8890"/>
            <a:ext cx="12179300" cy="55911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6785" y="2196465"/>
            <a:ext cx="6774815" cy="4679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0" grpId="1" animBg="1" advAuto="0"/>
      <p:bldP spid="721" grpId="2" animBg="1" advAuto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Box 65"/>
          <p:cNvSpPr txBox="1"/>
          <p:nvPr/>
        </p:nvSpPr>
        <p:spPr>
          <a:xfrm>
            <a:off x="4252747" y="2780634"/>
            <a:ext cx="2847341" cy="1043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defRPr sz="5400">
                <a:solidFill>
                  <a:srgbClr val="404652"/>
                </a:solidFill>
              </a:defRPr>
            </a:lvl1pPr>
          </a:lstStyle>
          <a:p>
            <a:r>
              <a:t>研发背景</a:t>
            </a:r>
          </a:p>
        </p:txBody>
      </p:sp>
      <p:sp>
        <p:nvSpPr>
          <p:cNvPr id="77" name="TextBox 66"/>
          <p:cNvSpPr txBox="1"/>
          <p:nvPr/>
        </p:nvSpPr>
        <p:spPr>
          <a:xfrm>
            <a:off x="3358314" y="3703964"/>
            <a:ext cx="1347470" cy="105283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marL="342900" indent="-342900">
              <a:lnSpc>
                <a:spcPts val="2500"/>
              </a:lnSpc>
              <a:buSzPct val="100000"/>
              <a:buAutoNum type="arabicPeriod"/>
              <a:defRPr>
                <a:solidFill>
                  <a:srgbClr val="404652"/>
                </a:solidFill>
              </a:defRPr>
            </a:pPr>
            <a:r>
              <a:rPr lang="zh-CN"/>
              <a:t>集团</a:t>
            </a:r>
            <a:r>
              <a:t>简介</a:t>
            </a:r>
          </a:p>
          <a:p>
            <a:pPr marL="342900" indent="-342900">
              <a:lnSpc>
                <a:spcPts val="2500"/>
              </a:lnSpc>
              <a:buSzPct val="100000"/>
              <a:buAutoNum type="arabicPeriod"/>
              <a:defRPr>
                <a:solidFill>
                  <a:srgbClr val="404652"/>
                </a:solidFill>
              </a:defRPr>
            </a:pPr>
            <a:r>
              <a:t>产品定义</a:t>
            </a:r>
          </a:p>
          <a:p>
            <a:pPr marL="342900" indent="-342900">
              <a:lnSpc>
                <a:spcPts val="2500"/>
              </a:lnSpc>
              <a:buSzPct val="100000"/>
              <a:buAutoNum type="arabicPeriod"/>
              <a:defRPr>
                <a:solidFill>
                  <a:srgbClr val="404652"/>
                </a:solidFill>
              </a:defRPr>
            </a:pPr>
            <a:r>
              <a:t>研发历程</a:t>
            </a:r>
          </a:p>
        </p:txBody>
      </p:sp>
      <p:sp>
        <p:nvSpPr>
          <p:cNvPr id="78" name="圆角矩形 104"/>
          <p:cNvSpPr/>
          <p:nvPr/>
        </p:nvSpPr>
        <p:spPr>
          <a:xfrm>
            <a:off x="1522433" y="2254414"/>
            <a:ext cx="1661724" cy="2160241"/>
          </a:xfrm>
          <a:prstGeom prst="roundRect">
            <a:avLst>
              <a:gd name="adj" fmla="val 3460"/>
            </a:avLst>
          </a:prstGeom>
          <a:solidFill>
            <a:srgbClr val="0266B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79" name="KSO_Shape"/>
          <p:cNvSpPr/>
          <p:nvPr/>
        </p:nvSpPr>
        <p:spPr>
          <a:xfrm>
            <a:off x="1892941" y="2768551"/>
            <a:ext cx="920707" cy="6322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cubicBezTo>
                  <a:pt x="11957" y="0"/>
                  <a:pt x="12729" y="1122"/>
                  <a:pt x="12729" y="2805"/>
                </a:cubicBezTo>
                <a:cubicBezTo>
                  <a:pt x="12729" y="4208"/>
                  <a:pt x="11957" y="5610"/>
                  <a:pt x="10800" y="5610"/>
                </a:cubicBezTo>
                <a:cubicBezTo>
                  <a:pt x="9836" y="5610"/>
                  <a:pt x="8871" y="4208"/>
                  <a:pt x="8871" y="2805"/>
                </a:cubicBezTo>
                <a:cubicBezTo>
                  <a:pt x="8871" y="1122"/>
                  <a:pt x="9836" y="0"/>
                  <a:pt x="10800" y="0"/>
                </a:cubicBezTo>
                <a:close/>
                <a:moveTo>
                  <a:pt x="2893" y="13745"/>
                </a:moveTo>
                <a:cubicBezTo>
                  <a:pt x="2893" y="18514"/>
                  <a:pt x="2893" y="18514"/>
                  <a:pt x="2893" y="18514"/>
                </a:cubicBezTo>
                <a:cubicBezTo>
                  <a:pt x="1929" y="18514"/>
                  <a:pt x="1929" y="18514"/>
                  <a:pt x="1929" y="18514"/>
                </a:cubicBezTo>
                <a:cubicBezTo>
                  <a:pt x="1929" y="14587"/>
                  <a:pt x="1929" y="14587"/>
                  <a:pt x="1929" y="14587"/>
                </a:cubicBezTo>
                <a:cubicBezTo>
                  <a:pt x="1736" y="14587"/>
                  <a:pt x="1736" y="14587"/>
                  <a:pt x="1736" y="14587"/>
                </a:cubicBezTo>
                <a:cubicBezTo>
                  <a:pt x="1736" y="18514"/>
                  <a:pt x="1736" y="18514"/>
                  <a:pt x="1736" y="18514"/>
                </a:cubicBezTo>
                <a:cubicBezTo>
                  <a:pt x="771" y="18514"/>
                  <a:pt x="771" y="18514"/>
                  <a:pt x="771" y="18514"/>
                </a:cubicBezTo>
                <a:cubicBezTo>
                  <a:pt x="771" y="13745"/>
                  <a:pt x="771" y="13745"/>
                  <a:pt x="771" y="13745"/>
                </a:cubicBezTo>
                <a:cubicBezTo>
                  <a:pt x="771" y="12904"/>
                  <a:pt x="771" y="12904"/>
                  <a:pt x="771" y="12904"/>
                </a:cubicBezTo>
                <a:cubicBezTo>
                  <a:pt x="771" y="10379"/>
                  <a:pt x="771" y="10379"/>
                  <a:pt x="771" y="10379"/>
                </a:cubicBezTo>
                <a:cubicBezTo>
                  <a:pt x="771" y="10379"/>
                  <a:pt x="771" y="10379"/>
                  <a:pt x="771" y="10379"/>
                </a:cubicBezTo>
                <a:cubicBezTo>
                  <a:pt x="771" y="12904"/>
                  <a:pt x="771" y="12904"/>
                  <a:pt x="771" y="12904"/>
                </a:cubicBezTo>
                <a:cubicBezTo>
                  <a:pt x="0" y="12904"/>
                  <a:pt x="0" y="12904"/>
                  <a:pt x="0" y="12904"/>
                </a:cubicBezTo>
                <a:cubicBezTo>
                  <a:pt x="0" y="9257"/>
                  <a:pt x="0" y="9257"/>
                  <a:pt x="0" y="9257"/>
                </a:cubicBezTo>
                <a:cubicBezTo>
                  <a:pt x="0" y="8696"/>
                  <a:pt x="193" y="8135"/>
                  <a:pt x="771" y="8135"/>
                </a:cubicBezTo>
                <a:cubicBezTo>
                  <a:pt x="2507" y="8135"/>
                  <a:pt x="2507" y="8135"/>
                  <a:pt x="2507" y="8135"/>
                </a:cubicBezTo>
                <a:cubicBezTo>
                  <a:pt x="2507" y="8416"/>
                  <a:pt x="2507" y="8416"/>
                  <a:pt x="2507" y="8696"/>
                </a:cubicBezTo>
                <a:cubicBezTo>
                  <a:pt x="2507" y="13745"/>
                  <a:pt x="2507" y="13745"/>
                  <a:pt x="2507" y="13745"/>
                </a:cubicBezTo>
                <a:cubicBezTo>
                  <a:pt x="2893" y="13745"/>
                  <a:pt x="2893" y="13745"/>
                  <a:pt x="2893" y="13745"/>
                </a:cubicBezTo>
                <a:close/>
                <a:moveTo>
                  <a:pt x="1929" y="4208"/>
                </a:moveTo>
                <a:cubicBezTo>
                  <a:pt x="2507" y="4208"/>
                  <a:pt x="3086" y="5049"/>
                  <a:pt x="3086" y="6171"/>
                </a:cubicBezTo>
                <a:cubicBezTo>
                  <a:pt x="3086" y="6452"/>
                  <a:pt x="3086" y="6732"/>
                  <a:pt x="2893" y="7013"/>
                </a:cubicBezTo>
                <a:cubicBezTo>
                  <a:pt x="2893" y="7294"/>
                  <a:pt x="2893" y="7294"/>
                  <a:pt x="2700" y="7294"/>
                </a:cubicBezTo>
                <a:cubicBezTo>
                  <a:pt x="2507" y="7574"/>
                  <a:pt x="2314" y="7855"/>
                  <a:pt x="1929" y="7855"/>
                </a:cubicBezTo>
                <a:cubicBezTo>
                  <a:pt x="1157" y="7855"/>
                  <a:pt x="579" y="7013"/>
                  <a:pt x="579" y="6171"/>
                </a:cubicBezTo>
                <a:cubicBezTo>
                  <a:pt x="579" y="5049"/>
                  <a:pt x="1157" y="4208"/>
                  <a:pt x="1929" y="4208"/>
                </a:cubicBezTo>
                <a:close/>
                <a:moveTo>
                  <a:pt x="18514" y="13745"/>
                </a:moveTo>
                <a:cubicBezTo>
                  <a:pt x="18514" y="18514"/>
                  <a:pt x="18514" y="18514"/>
                  <a:pt x="18514" y="18514"/>
                </a:cubicBezTo>
                <a:cubicBezTo>
                  <a:pt x="19479" y="18514"/>
                  <a:pt x="19479" y="18514"/>
                  <a:pt x="19479" y="18514"/>
                </a:cubicBezTo>
                <a:cubicBezTo>
                  <a:pt x="19479" y="14587"/>
                  <a:pt x="19479" y="14587"/>
                  <a:pt x="19479" y="14587"/>
                </a:cubicBezTo>
                <a:cubicBezTo>
                  <a:pt x="19671" y="14587"/>
                  <a:pt x="19671" y="14587"/>
                  <a:pt x="19671" y="14587"/>
                </a:cubicBezTo>
                <a:cubicBezTo>
                  <a:pt x="19671" y="18514"/>
                  <a:pt x="19671" y="18514"/>
                  <a:pt x="19671" y="18514"/>
                </a:cubicBezTo>
                <a:cubicBezTo>
                  <a:pt x="20636" y="18514"/>
                  <a:pt x="20636" y="18514"/>
                  <a:pt x="20636" y="18514"/>
                </a:cubicBezTo>
                <a:cubicBezTo>
                  <a:pt x="20636" y="13745"/>
                  <a:pt x="20636" y="13745"/>
                  <a:pt x="20636" y="13745"/>
                </a:cubicBezTo>
                <a:cubicBezTo>
                  <a:pt x="20636" y="12904"/>
                  <a:pt x="20636" y="12904"/>
                  <a:pt x="20636" y="12904"/>
                </a:cubicBezTo>
                <a:cubicBezTo>
                  <a:pt x="20636" y="10379"/>
                  <a:pt x="20636" y="10379"/>
                  <a:pt x="20636" y="10379"/>
                </a:cubicBezTo>
                <a:cubicBezTo>
                  <a:pt x="20636" y="10379"/>
                  <a:pt x="20636" y="10379"/>
                  <a:pt x="20636" y="10379"/>
                </a:cubicBezTo>
                <a:cubicBezTo>
                  <a:pt x="20636" y="12904"/>
                  <a:pt x="20636" y="12904"/>
                  <a:pt x="20636" y="12904"/>
                </a:cubicBezTo>
                <a:cubicBezTo>
                  <a:pt x="21600" y="12904"/>
                  <a:pt x="21600" y="12904"/>
                  <a:pt x="21600" y="12904"/>
                </a:cubicBezTo>
                <a:cubicBezTo>
                  <a:pt x="21600" y="9257"/>
                  <a:pt x="21600" y="9257"/>
                  <a:pt x="21600" y="9257"/>
                </a:cubicBezTo>
                <a:cubicBezTo>
                  <a:pt x="21600" y="8696"/>
                  <a:pt x="21214" y="8135"/>
                  <a:pt x="20636" y="8135"/>
                </a:cubicBezTo>
                <a:cubicBezTo>
                  <a:pt x="18900" y="8135"/>
                  <a:pt x="18900" y="8135"/>
                  <a:pt x="18900" y="8135"/>
                </a:cubicBezTo>
                <a:cubicBezTo>
                  <a:pt x="18900" y="8416"/>
                  <a:pt x="18900" y="8416"/>
                  <a:pt x="18900" y="8696"/>
                </a:cubicBezTo>
                <a:cubicBezTo>
                  <a:pt x="18900" y="13745"/>
                  <a:pt x="18900" y="13745"/>
                  <a:pt x="18900" y="13745"/>
                </a:cubicBezTo>
                <a:cubicBezTo>
                  <a:pt x="18514" y="13745"/>
                  <a:pt x="18514" y="13745"/>
                  <a:pt x="18514" y="13745"/>
                </a:cubicBezTo>
                <a:close/>
                <a:moveTo>
                  <a:pt x="19479" y="4208"/>
                </a:moveTo>
                <a:cubicBezTo>
                  <a:pt x="18900" y="4208"/>
                  <a:pt x="18321" y="5049"/>
                  <a:pt x="18321" y="6171"/>
                </a:cubicBezTo>
                <a:cubicBezTo>
                  <a:pt x="18321" y="6452"/>
                  <a:pt x="18321" y="6732"/>
                  <a:pt x="18514" y="7013"/>
                </a:cubicBezTo>
                <a:cubicBezTo>
                  <a:pt x="18514" y="7294"/>
                  <a:pt x="18707" y="7294"/>
                  <a:pt x="18707" y="7294"/>
                </a:cubicBezTo>
                <a:cubicBezTo>
                  <a:pt x="18900" y="7574"/>
                  <a:pt x="19286" y="7855"/>
                  <a:pt x="19479" y="7855"/>
                </a:cubicBezTo>
                <a:cubicBezTo>
                  <a:pt x="20250" y="7855"/>
                  <a:pt x="20829" y="7013"/>
                  <a:pt x="20829" y="6171"/>
                </a:cubicBezTo>
                <a:cubicBezTo>
                  <a:pt x="20829" y="5049"/>
                  <a:pt x="20250" y="4208"/>
                  <a:pt x="19479" y="4208"/>
                </a:cubicBezTo>
                <a:close/>
                <a:moveTo>
                  <a:pt x="14464" y="14306"/>
                </a:moveTo>
                <a:cubicBezTo>
                  <a:pt x="14464" y="20197"/>
                  <a:pt x="14464" y="20197"/>
                  <a:pt x="14464" y="20197"/>
                </a:cubicBezTo>
                <a:cubicBezTo>
                  <a:pt x="15429" y="20197"/>
                  <a:pt x="15429" y="20197"/>
                  <a:pt x="15429" y="20197"/>
                </a:cubicBezTo>
                <a:cubicBezTo>
                  <a:pt x="15429" y="15148"/>
                  <a:pt x="15429" y="15148"/>
                  <a:pt x="15429" y="15148"/>
                </a:cubicBezTo>
                <a:cubicBezTo>
                  <a:pt x="15814" y="15148"/>
                  <a:pt x="15814" y="15148"/>
                  <a:pt x="15814" y="15148"/>
                </a:cubicBezTo>
                <a:cubicBezTo>
                  <a:pt x="15814" y="20197"/>
                  <a:pt x="15814" y="20197"/>
                  <a:pt x="15814" y="20197"/>
                </a:cubicBezTo>
                <a:cubicBezTo>
                  <a:pt x="16779" y="20197"/>
                  <a:pt x="16779" y="20197"/>
                  <a:pt x="16779" y="20197"/>
                </a:cubicBezTo>
                <a:cubicBezTo>
                  <a:pt x="16779" y="14306"/>
                  <a:pt x="16779" y="14306"/>
                  <a:pt x="16779" y="14306"/>
                </a:cubicBezTo>
                <a:cubicBezTo>
                  <a:pt x="16779" y="13184"/>
                  <a:pt x="16779" y="13184"/>
                  <a:pt x="16779" y="13184"/>
                </a:cubicBezTo>
                <a:cubicBezTo>
                  <a:pt x="16779" y="10099"/>
                  <a:pt x="16779" y="10099"/>
                  <a:pt x="16779" y="10099"/>
                </a:cubicBezTo>
                <a:cubicBezTo>
                  <a:pt x="16971" y="10099"/>
                  <a:pt x="16971" y="10099"/>
                  <a:pt x="16971" y="10099"/>
                </a:cubicBezTo>
                <a:cubicBezTo>
                  <a:pt x="16971" y="13184"/>
                  <a:pt x="16971" y="13184"/>
                  <a:pt x="16971" y="13184"/>
                </a:cubicBezTo>
                <a:cubicBezTo>
                  <a:pt x="18129" y="13184"/>
                  <a:pt x="18129" y="13184"/>
                  <a:pt x="18129" y="13184"/>
                </a:cubicBezTo>
                <a:cubicBezTo>
                  <a:pt x="18129" y="8696"/>
                  <a:pt x="18129" y="8696"/>
                  <a:pt x="18129" y="8696"/>
                </a:cubicBezTo>
                <a:cubicBezTo>
                  <a:pt x="18129" y="7855"/>
                  <a:pt x="17550" y="7294"/>
                  <a:pt x="16971" y="7294"/>
                </a:cubicBezTo>
                <a:cubicBezTo>
                  <a:pt x="14850" y="7294"/>
                  <a:pt x="14850" y="7294"/>
                  <a:pt x="14850" y="7294"/>
                </a:cubicBezTo>
                <a:cubicBezTo>
                  <a:pt x="14850" y="7574"/>
                  <a:pt x="14850" y="7855"/>
                  <a:pt x="14850" y="7855"/>
                </a:cubicBezTo>
                <a:cubicBezTo>
                  <a:pt x="14850" y="14306"/>
                  <a:pt x="14850" y="14306"/>
                  <a:pt x="14850" y="14306"/>
                </a:cubicBezTo>
                <a:cubicBezTo>
                  <a:pt x="14464" y="14306"/>
                  <a:pt x="14464" y="14306"/>
                  <a:pt x="14464" y="14306"/>
                </a:cubicBezTo>
                <a:close/>
                <a:moveTo>
                  <a:pt x="12536" y="13184"/>
                </a:moveTo>
                <a:cubicBezTo>
                  <a:pt x="12536" y="8977"/>
                  <a:pt x="12536" y="8977"/>
                  <a:pt x="12536" y="8977"/>
                </a:cubicBezTo>
                <a:cubicBezTo>
                  <a:pt x="12343" y="8977"/>
                  <a:pt x="12343" y="8977"/>
                  <a:pt x="12343" y="8977"/>
                </a:cubicBezTo>
                <a:cubicBezTo>
                  <a:pt x="12343" y="13184"/>
                  <a:pt x="12343" y="13184"/>
                  <a:pt x="12343" y="13184"/>
                </a:cubicBezTo>
                <a:cubicBezTo>
                  <a:pt x="12343" y="14026"/>
                  <a:pt x="12343" y="14026"/>
                  <a:pt x="12343" y="14026"/>
                </a:cubicBezTo>
                <a:cubicBezTo>
                  <a:pt x="12343" y="21600"/>
                  <a:pt x="12343" y="21600"/>
                  <a:pt x="12343" y="21600"/>
                </a:cubicBezTo>
                <a:cubicBezTo>
                  <a:pt x="10993" y="21600"/>
                  <a:pt x="10993" y="21600"/>
                  <a:pt x="10993" y="21600"/>
                </a:cubicBezTo>
                <a:cubicBezTo>
                  <a:pt x="10993" y="15429"/>
                  <a:pt x="10993" y="15429"/>
                  <a:pt x="10993" y="15429"/>
                </a:cubicBezTo>
                <a:cubicBezTo>
                  <a:pt x="10607" y="15429"/>
                  <a:pt x="10607" y="15429"/>
                  <a:pt x="10607" y="15429"/>
                </a:cubicBezTo>
                <a:cubicBezTo>
                  <a:pt x="10607" y="21600"/>
                  <a:pt x="10607" y="21600"/>
                  <a:pt x="10607" y="21600"/>
                </a:cubicBezTo>
                <a:cubicBezTo>
                  <a:pt x="9257" y="21600"/>
                  <a:pt x="9257" y="21600"/>
                  <a:pt x="9257" y="21600"/>
                </a:cubicBezTo>
                <a:cubicBezTo>
                  <a:pt x="9257" y="14026"/>
                  <a:pt x="9257" y="14026"/>
                  <a:pt x="9257" y="14026"/>
                </a:cubicBezTo>
                <a:cubicBezTo>
                  <a:pt x="9257" y="13184"/>
                  <a:pt x="9257" y="13184"/>
                  <a:pt x="9257" y="13184"/>
                </a:cubicBezTo>
                <a:cubicBezTo>
                  <a:pt x="9257" y="8977"/>
                  <a:pt x="9257" y="8977"/>
                  <a:pt x="9257" y="8977"/>
                </a:cubicBezTo>
                <a:cubicBezTo>
                  <a:pt x="9064" y="8977"/>
                  <a:pt x="9064" y="8977"/>
                  <a:pt x="9064" y="8977"/>
                </a:cubicBezTo>
                <a:cubicBezTo>
                  <a:pt x="9064" y="13184"/>
                  <a:pt x="9064" y="13184"/>
                  <a:pt x="9064" y="13184"/>
                </a:cubicBezTo>
                <a:cubicBezTo>
                  <a:pt x="7907" y="13184"/>
                  <a:pt x="7907" y="13184"/>
                  <a:pt x="7907" y="13184"/>
                </a:cubicBezTo>
                <a:cubicBezTo>
                  <a:pt x="7907" y="7574"/>
                  <a:pt x="7907" y="7574"/>
                  <a:pt x="7907" y="7574"/>
                </a:cubicBezTo>
                <a:cubicBezTo>
                  <a:pt x="7907" y="6732"/>
                  <a:pt x="8486" y="5891"/>
                  <a:pt x="9064" y="5891"/>
                </a:cubicBezTo>
                <a:cubicBezTo>
                  <a:pt x="12729" y="5891"/>
                  <a:pt x="8871" y="5891"/>
                  <a:pt x="12536" y="5891"/>
                </a:cubicBezTo>
                <a:cubicBezTo>
                  <a:pt x="13307" y="5891"/>
                  <a:pt x="13693" y="6732"/>
                  <a:pt x="13693" y="7574"/>
                </a:cubicBezTo>
                <a:cubicBezTo>
                  <a:pt x="13693" y="13184"/>
                  <a:pt x="13693" y="13184"/>
                  <a:pt x="13693" y="13184"/>
                </a:cubicBezTo>
                <a:cubicBezTo>
                  <a:pt x="13500" y="13184"/>
                  <a:pt x="13114" y="13184"/>
                  <a:pt x="12536" y="13184"/>
                </a:cubicBezTo>
                <a:close/>
                <a:moveTo>
                  <a:pt x="7136" y="14306"/>
                </a:moveTo>
                <a:cubicBezTo>
                  <a:pt x="7136" y="20197"/>
                  <a:pt x="7136" y="20197"/>
                  <a:pt x="7136" y="20197"/>
                </a:cubicBezTo>
                <a:cubicBezTo>
                  <a:pt x="5979" y="20197"/>
                  <a:pt x="5979" y="20197"/>
                  <a:pt x="5979" y="20197"/>
                </a:cubicBezTo>
                <a:cubicBezTo>
                  <a:pt x="5979" y="15148"/>
                  <a:pt x="5979" y="15148"/>
                  <a:pt x="5979" y="15148"/>
                </a:cubicBezTo>
                <a:cubicBezTo>
                  <a:pt x="5786" y="15148"/>
                  <a:pt x="5786" y="15148"/>
                  <a:pt x="5786" y="15148"/>
                </a:cubicBezTo>
                <a:cubicBezTo>
                  <a:pt x="5786" y="20197"/>
                  <a:pt x="5786" y="20197"/>
                  <a:pt x="5786" y="20197"/>
                </a:cubicBezTo>
                <a:cubicBezTo>
                  <a:pt x="4629" y="20197"/>
                  <a:pt x="4629" y="20197"/>
                  <a:pt x="4629" y="20197"/>
                </a:cubicBezTo>
                <a:cubicBezTo>
                  <a:pt x="4629" y="14306"/>
                  <a:pt x="4629" y="14306"/>
                  <a:pt x="4629" y="14306"/>
                </a:cubicBezTo>
                <a:cubicBezTo>
                  <a:pt x="4629" y="13184"/>
                  <a:pt x="4629" y="13184"/>
                  <a:pt x="4629" y="13184"/>
                </a:cubicBezTo>
                <a:cubicBezTo>
                  <a:pt x="4629" y="10099"/>
                  <a:pt x="4629" y="10099"/>
                  <a:pt x="4629" y="10099"/>
                </a:cubicBezTo>
                <a:cubicBezTo>
                  <a:pt x="4436" y="10099"/>
                  <a:pt x="4436" y="10099"/>
                  <a:pt x="4436" y="10099"/>
                </a:cubicBezTo>
                <a:cubicBezTo>
                  <a:pt x="4436" y="13184"/>
                  <a:pt x="4436" y="13184"/>
                  <a:pt x="4436" y="13184"/>
                </a:cubicBezTo>
                <a:cubicBezTo>
                  <a:pt x="3471" y="13184"/>
                  <a:pt x="3471" y="13184"/>
                  <a:pt x="3471" y="13184"/>
                </a:cubicBezTo>
                <a:cubicBezTo>
                  <a:pt x="3471" y="8696"/>
                  <a:pt x="3471" y="8696"/>
                  <a:pt x="3471" y="8696"/>
                </a:cubicBezTo>
                <a:cubicBezTo>
                  <a:pt x="3471" y="7855"/>
                  <a:pt x="3857" y="7294"/>
                  <a:pt x="4436" y="7294"/>
                </a:cubicBezTo>
                <a:cubicBezTo>
                  <a:pt x="6750" y="7294"/>
                  <a:pt x="6750" y="7294"/>
                  <a:pt x="6750" y="7294"/>
                </a:cubicBezTo>
                <a:cubicBezTo>
                  <a:pt x="6750" y="7574"/>
                  <a:pt x="6750" y="7855"/>
                  <a:pt x="6750" y="7855"/>
                </a:cubicBezTo>
                <a:cubicBezTo>
                  <a:pt x="6750" y="14306"/>
                  <a:pt x="6750" y="14306"/>
                  <a:pt x="6750" y="14306"/>
                </a:cubicBezTo>
                <a:cubicBezTo>
                  <a:pt x="7136" y="14306"/>
                  <a:pt x="7136" y="14306"/>
                  <a:pt x="7136" y="14306"/>
                </a:cubicBezTo>
                <a:close/>
                <a:moveTo>
                  <a:pt x="5979" y="2525"/>
                </a:moveTo>
                <a:cubicBezTo>
                  <a:pt x="6750" y="2525"/>
                  <a:pt x="7521" y="3366"/>
                  <a:pt x="7521" y="4769"/>
                </a:cubicBezTo>
                <a:cubicBezTo>
                  <a:pt x="7521" y="5330"/>
                  <a:pt x="7329" y="5610"/>
                  <a:pt x="7136" y="6171"/>
                </a:cubicBezTo>
                <a:cubicBezTo>
                  <a:pt x="7136" y="6171"/>
                  <a:pt x="7136" y="6171"/>
                  <a:pt x="7136" y="6452"/>
                </a:cubicBezTo>
                <a:cubicBezTo>
                  <a:pt x="6750" y="6732"/>
                  <a:pt x="6364" y="7013"/>
                  <a:pt x="5979" y="7013"/>
                </a:cubicBezTo>
                <a:cubicBezTo>
                  <a:pt x="5014" y="7013"/>
                  <a:pt x="4243" y="5891"/>
                  <a:pt x="4243" y="4769"/>
                </a:cubicBezTo>
                <a:cubicBezTo>
                  <a:pt x="4243" y="3366"/>
                  <a:pt x="5014" y="2525"/>
                  <a:pt x="5979" y="2525"/>
                </a:cubicBezTo>
                <a:close/>
                <a:moveTo>
                  <a:pt x="15621" y="2525"/>
                </a:moveTo>
                <a:cubicBezTo>
                  <a:pt x="14657" y="2525"/>
                  <a:pt x="14079" y="3366"/>
                  <a:pt x="14079" y="4769"/>
                </a:cubicBezTo>
                <a:cubicBezTo>
                  <a:pt x="14079" y="5330"/>
                  <a:pt x="14079" y="5610"/>
                  <a:pt x="14271" y="6171"/>
                </a:cubicBezTo>
                <a:cubicBezTo>
                  <a:pt x="14464" y="6171"/>
                  <a:pt x="14464" y="6171"/>
                  <a:pt x="14464" y="6452"/>
                </a:cubicBezTo>
                <a:cubicBezTo>
                  <a:pt x="14850" y="6732"/>
                  <a:pt x="15236" y="7013"/>
                  <a:pt x="15621" y="7013"/>
                </a:cubicBezTo>
                <a:cubicBezTo>
                  <a:pt x="16393" y="7013"/>
                  <a:pt x="17164" y="5891"/>
                  <a:pt x="17164" y="4769"/>
                </a:cubicBezTo>
                <a:cubicBezTo>
                  <a:pt x="17164" y="3366"/>
                  <a:pt x="16393" y="2525"/>
                  <a:pt x="15621" y="2525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0" name="TextBox 107"/>
          <p:cNvSpPr txBox="1"/>
          <p:nvPr/>
        </p:nvSpPr>
        <p:spPr>
          <a:xfrm>
            <a:off x="2018699" y="3591397"/>
            <a:ext cx="669191" cy="13106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defRPr sz="8000" b="1">
                <a:solidFill>
                  <a:srgbClr val="FFFFFF"/>
                </a:solidFill>
              </a:defRPr>
            </a:lvl1pPr>
          </a:lstStyle>
          <a:p>
            <a:r>
              <a:t>1</a:t>
            </a:r>
          </a:p>
        </p:txBody>
      </p:sp>
      <p:sp>
        <p:nvSpPr>
          <p:cNvPr id="81" name="TextBox 113"/>
          <p:cNvSpPr txBox="1"/>
          <p:nvPr/>
        </p:nvSpPr>
        <p:spPr>
          <a:xfrm>
            <a:off x="1844023" y="4904063"/>
            <a:ext cx="1018541" cy="408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第一部分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wipe/>
      </p:transition>
    </mc:Choice>
    <mc:Fallback>
      <p:transition spd="slow">
        <p:wip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75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1" fill="hold" grpId="5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4" animBg="1" advAuto="0"/>
      <p:bldP spid="77" grpId="5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Rectangle 19"/>
          <p:cNvSpPr txBox="1"/>
          <p:nvPr/>
        </p:nvSpPr>
        <p:spPr>
          <a:xfrm>
            <a:off x="244647" y="214761"/>
            <a:ext cx="2667759" cy="3371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1600" b="1">
                <a:solidFill>
                  <a:srgbClr val="404652"/>
                </a:solidFill>
              </a:defRPr>
            </a:lvl1pPr>
          </a:lstStyle>
          <a:p>
            <a:r>
              <a:rPr lang="zh-CN"/>
              <a:t>动产抵押登记信息</a:t>
            </a:r>
            <a:endParaRPr lang="zh-CN"/>
          </a:p>
        </p:txBody>
      </p:sp>
      <p:sp>
        <p:nvSpPr>
          <p:cNvPr id="721" name="TextBox 250"/>
          <p:cNvSpPr txBox="1"/>
          <p:nvPr/>
        </p:nvSpPr>
        <p:spPr>
          <a:xfrm>
            <a:off x="259510" y="601509"/>
            <a:ext cx="11660280" cy="34734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ts val="2000"/>
              </a:lnSpc>
              <a:defRPr sz="1200">
                <a:solidFill>
                  <a:srgbClr val="404652"/>
                </a:solidFill>
              </a:defRPr>
            </a:lvl1pPr>
          </a:lstStyle>
          <a:p>
            <a:r>
              <a:rPr lang="zh-CN" altLang="en-US"/>
              <a:t>动产抵押登记信息</a:t>
            </a:r>
            <a:r>
              <a:rPr lang="en-US" altLang="zh-CN"/>
              <a:t>***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4445"/>
            <a:ext cx="12179300" cy="56000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0" grpId="1" animBg="1" advAuto="0"/>
      <p:bldP spid="721" grpId="2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Rectangle 19"/>
          <p:cNvSpPr txBox="1"/>
          <p:nvPr/>
        </p:nvSpPr>
        <p:spPr>
          <a:xfrm>
            <a:off x="244647" y="214761"/>
            <a:ext cx="2667759" cy="3371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1600" b="1">
                <a:solidFill>
                  <a:srgbClr val="404652"/>
                </a:solidFill>
              </a:defRPr>
            </a:lvl1pPr>
          </a:lstStyle>
          <a:p>
            <a:r>
              <a:rPr lang="zh-CN"/>
              <a:t>股权出质登记信息</a:t>
            </a:r>
            <a:endParaRPr lang="zh-CN"/>
          </a:p>
        </p:txBody>
      </p:sp>
      <p:sp>
        <p:nvSpPr>
          <p:cNvPr id="721" name="TextBox 250"/>
          <p:cNvSpPr txBox="1"/>
          <p:nvPr/>
        </p:nvSpPr>
        <p:spPr>
          <a:xfrm>
            <a:off x="259510" y="601509"/>
            <a:ext cx="11660280" cy="34734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ts val="2000"/>
              </a:lnSpc>
              <a:defRPr sz="1200">
                <a:solidFill>
                  <a:srgbClr val="404652"/>
                </a:solidFill>
              </a:defRPr>
            </a:lvl1pPr>
          </a:lstStyle>
          <a:p>
            <a:r>
              <a:rPr lang="zh-CN" altLang="en-US"/>
              <a:t>股权出质登记信息</a:t>
            </a:r>
            <a:r>
              <a:rPr lang="en-US" altLang="zh-CN"/>
              <a:t>***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68730"/>
            <a:ext cx="12179300" cy="56121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0" grpId="1" animBg="1" advAuto="0"/>
      <p:bldP spid="721" grpId="2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Rectangle 19"/>
          <p:cNvSpPr txBox="1"/>
          <p:nvPr/>
        </p:nvSpPr>
        <p:spPr>
          <a:xfrm>
            <a:off x="244647" y="214761"/>
            <a:ext cx="2667759" cy="3371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1600" b="1">
                <a:solidFill>
                  <a:srgbClr val="404652"/>
                </a:solidFill>
              </a:defRPr>
            </a:lvl1pPr>
          </a:lstStyle>
          <a:p>
            <a:r>
              <a:rPr lang="zh-CN"/>
              <a:t>知识产权出质登记信息</a:t>
            </a:r>
            <a:endParaRPr lang="zh-CN"/>
          </a:p>
        </p:txBody>
      </p:sp>
      <p:sp>
        <p:nvSpPr>
          <p:cNvPr id="721" name="TextBox 250"/>
          <p:cNvSpPr txBox="1"/>
          <p:nvPr/>
        </p:nvSpPr>
        <p:spPr>
          <a:xfrm>
            <a:off x="259510" y="601509"/>
            <a:ext cx="11660280" cy="34734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ts val="2000"/>
              </a:lnSpc>
              <a:defRPr sz="1200">
                <a:solidFill>
                  <a:srgbClr val="404652"/>
                </a:solidFill>
              </a:defRPr>
            </a:lvl1pPr>
          </a:lstStyle>
          <a:p>
            <a:r>
              <a:rPr lang="zh-CN" altLang="en-US"/>
              <a:t>知识产权出质登记信息</a:t>
            </a:r>
            <a:r>
              <a:rPr lang="en-US" altLang="zh-CN"/>
              <a:t>***</a:t>
            </a:r>
            <a:endParaRPr lang="en-US" altLang="zh-CN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76985"/>
            <a:ext cx="12179300" cy="55956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0" grpId="1" animBg="1" advAuto="0"/>
      <p:bldP spid="721" grpId="2" animBg="1" advAuto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Rectangle 19"/>
          <p:cNvSpPr txBox="1"/>
          <p:nvPr/>
        </p:nvSpPr>
        <p:spPr>
          <a:xfrm>
            <a:off x="244647" y="214761"/>
            <a:ext cx="2667759" cy="33718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defRPr sz="1600" b="1">
                <a:solidFill>
                  <a:srgbClr val="404652"/>
                </a:solidFill>
              </a:defRPr>
            </a:lvl1pPr>
          </a:lstStyle>
          <a:p>
            <a:r>
              <a:rPr lang="zh-CN"/>
              <a:t>商标信息</a:t>
            </a:r>
            <a:endParaRPr lang="zh-CN"/>
          </a:p>
        </p:txBody>
      </p:sp>
      <p:sp>
        <p:nvSpPr>
          <p:cNvPr id="721" name="TextBox 250"/>
          <p:cNvSpPr txBox="1"/>
          <p:nvPr/>
        </p:nvSpPr>
        <p:spPr>
          <a:xfrm>
            <a:off x="259510" y="601509"/>
            <a:ext cx="11660280" cy="347345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>
            <a:lvl1pPr>
              <a:lnSpc>
                <a:spcPts val="2000"/>
              </a:lnSpc>
              <a:defRPr sz="1200">
                <a:solidFill>
                  <a:srgbClr val="404652"/>
                </a:solidFill>
              </a:defRPr>
            </a:lvl1pPr>
          </a:lstStyle>
          <a:p>
            <a:r>
              <a:rPr lang="zh-CN" altLang="en-US"/>
              <a:t>商标信息</a:t>
            </a:r>
            <a:r>
              <a:rPr lang="en-US" altLang="zh-CN"/>
              <a:t>***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263015"/>
            <a:ext cx="12179300" cy="5623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0" grpId="1" animBg="1" advAuto="0"/>
      <p:bldP spid="721" grpId="2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TextBox 4"/>
          <p:cNvSpPr txBox="1"/>
          <p:nvPr/>
        </p:nvSpPr>
        <p:spPr>
          <a:xfrm>
            <a:off x="4011142" y="2413892"/>
            <a:ext cx="4168141" cy="15138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defRPr sz="8000" b="1">
                <a:solidFill>
                  <a:srgbClr val="FFFFFF"/>
                </a:solidFill>
              </a:defRPr>
            </a:lvl1pPr>
          </a:lstStyle>
          <a:p>
            <a:r>
              <a:t>感谢观看</a:t>
            </a:r>
          </a:p>
        </p:txBody>
      </p:sp>
      <p:grpSp>
        <p:nvGrpSpPr>
          <p:cNvPr id="1260" name="圆角矩形 9"/>
          <p:cNvGrpSpPr/>
          <p:nvPr/>
        </p:nvGrpSpPr>
        <p:grpSpPr>
          <a:xfrm>
            <a:off x="3502917" y="3645022"/>
            <a:ext cx="5112571" cy="360042"/>
            <a:chOff x="0" y="18099"/>
            <a:chExt cx="5112569" cy="360041"/>
          </a:xfrm>
        </p:grpSpPr>
        <p:sp>
          <p:nvSpPr>
            <p:cNvPr id="1258" name="圆角矩形"/>
            <p:cNvSpPr/>
            <p:nvPr/>
          </p:nvSpPr>
          <p:spPr>
            <a:xfrm>
              <a:off x="0" y="18099"/>
              <a:ext cx="5112569" cy="360041"/>
            </a:xfrm>
            <a:prstGeom prst="roundRect">
              <a:avLst>
                <a:gd name="adj" fmla="val 50000"/>
              </a:avLst>
            </a:prstGeom>
            <a:solidFill>
              <a:srgbClr val="F8832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7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59" name="汇报人：张磊"/>
            <p:cNvSpPr txBox="1"/>
            <p:nvPr/>
          </p:nvSpPr>
          <p:spPr>
            <a:xfrm>
              <a:off x="52725" y="22543"/>
              <a:ext cx="5007118" cy="3511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700">
                  <a:solidFill>
                    <a:srgbClr val="FFFFFF"/>
                  </a:solidFill>
                </a:defRPr>
              </a:lvl1pPr>
            </a:lstStyle>
            <a:p>
              <a:r>
                <a:t>汇报人：</a:t>
              </a:r>
              <a:r>
                <a:rPr lang="en-US"/>
                <a:t>***</a:t>
              </a:r>
              <a:endParaRPr 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1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7" grpId="1" animBg="1" advAuto="0"/>
      <p:bldP spid="1260" grpId="2" bldLvl="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Rectangle 10"/>
          <p:cNvSpPr/>
          <p:nvPr/>
        </p:nvSpPr>
        <p:spPr>
          <a:xfrm>
            <a:off x="5184775" y="1600200"/>
            <a:ext cx="5788025" cy="3989834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4" name="Rectangle 22"/>
          <p:cNvSpPr/>
          <p:nvPr/>
        </p:nvSpPr>
        <p:spPr>
          <a:xfrm>
            <a:off x="1219200" y="1863963"/>
            <a:ext cx="5805378" cy="1164061"/>
          </a:xfrm>
          <a:prstGeom prst="roundRect">
            <a:avLst>
              <a:gd name="adj" fmla="val 6247"/>
            </a:avLst>
          </a:prstGeom>
          <a:solidFill>
            <a:srgbClr val="0266B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85" name="TextBox 227"/>
          <p:cNvSpPr txBox="1"/>
          <p:nvPr/>
        </p:nvSpPr>
        <p:spPr>
          <a:xfrm>
            <a:off x="1783496" y="2084527"/>
            <a:ext cx="1487170" cy="42989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200">
                <a:solidFill>
                  <a:srgbClr val="FFFFFF"/>
                </a:solidFill>
              </a:defRPr>
            </a:lvl1pPr>
          </a:lstStyle>
          <a:p>
            <a:r>
              <a:rPr lang="zh-CN"/>
              <a:t>雅居乐集团</a:t>
            </a:r>
            <a:endParaRPr lang="zh-CN"/>
          </a:p>
        </p:txBody>
      </p:sp>
      <p:sp>
        <p:nvSpPr>
          <p:cNvPr id="86" name="TextBox 228"/>
          <p:cNvSpPr txBox="1"/>
          <p:nvPr/>
        </p:nvSpPr>
        <p:spPr>
          <a:xfrm>
            <a:off x="1783496" y="2520424"/>
            <a:ext cx="990600" cy="3067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pPr algn="l"/>
            <a:r>
              <a:t>Agile group</a:t>
            </a:r>
          </a:p>
        </p:txBody>
      </p:sp>
      <p:sp>
        <p:nvSpPr>
          <p:cNvPr id="87" name="Rectangle 4"/>
          <p:cNvSpPr txBox="1"/>
          <p:nvPr/>
        </p:nvSpPr>
        <p:spPr>
          <a:xfrm>
            <a:off x="1218565" y="3074035"/>
            <a:ext cx="3860800" cy="3553460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pPr algn="just">
              <a:lnSpc>
                <a:spcPts val="1800"/>
              </a:lnSpc>
              <a:defRPr sz="1600">
                <a:solidFill>
                  <a:srgbClr val="F8832D"/>
                </a:solidFill>
              </a:defRPr>
            </a:pPr>
            <a:r>
              <a:rPr lang="zh-CN"/>
              <a:t>雅居乐</a:t>
            </a:r>
            <a:r>
              <a:rPr sz="1300">
                <a:solidFill>
                  <a:srgbClr val="808080"/>
                </a:solidFill>
              </a:rPr>
              <a:t>成立于1992年，是一家以地产为主，多元业务并行的综合性企业集团。一直以来，雅居乐始终关注人们对美好生活的追求，致力于成为优质生活服务商。</a:t>
            </a:r>
            <a:endParaRPr sz="1300">
              <a:solidFill>
                <a:srgbClr val="808080"/>
              </a:solidFill>
            </a:endParaRPr>
          </a:p>
          <a:p>
            <a:pPr algn="just">
              <a:lnSpc>
                <a:spcPts val="1800"/>
              </a:lnSpc>
              <a:defRPr sz="1600">
                <a:solidFill>
                  <a:srgbClr val="F8832D"/>
                </a:solidFill>
              </a:defRPr>
            </a:pPr>
            <a:endParaRPr sz="1300">
              <a:solidFill>
                <a:srgbClr val="808080"/>
              </a:solidFill>
            </a:endParaRPr>
          </a:p>
          <a:p>
            <a:pPr algn="just">
              <a:lnSpc>
                <a:spcPts val="1800"/>
              </a:lnSpc>
              <a:defRPr sz="1600">
                <a:solidFill>
                  <a:srgbClr val="F8832D"/>
                </a:solidFill>
              </a:defRPr>
            </a:pPr>
            <a:r>
              <a:rPr sz="1300">
                <a:solidFill>
                  <a:srgbClr val="808080"/>
                </a:solidFill>
              </a:rPr>
              <a:t>经过27年的发展，雅居乐已形成地产、雅生活、环保、教育、建设、房管、资本投资和商业管理八大产业集团并行运营的格局。截止2019年06月30日，总资产规模超过人民币2500亿元，业务覆盖国内外100多个城市，员工人数超过24000人。</a:t>
            </a:r>
            <a:endParaRPr sz="1300">
              <a:solidFill>
                <a:srgbClr val="808080"/>
              </a:solidFill>
            </a:endParaRPr>
          </a:p>
          <a:p>
            <a:pPr algn="just">
              <a:lnSpc>
                <a:spcPts val="1800"/>
              </a:lnSpc>
              <a:defRPr sz="1600">
                <a:solidFill>
                  <a:srgbClr val="F8832D"/>
                </a:solidFill>
              </a:defRPr>
            </a:pPr>
            <a:endParaRPr sz="1300">
              <a:solidFill>
                <a:srgbClr val="808080"/>
              </a:solidFill>
            </a:endParaRPr>
          </a:p>
          <a:p>
            <a:pPr algn="just">
              <a:lnSpc>
                <a:spcPts val="1800"/>
              </a:lnSpc>
              <a:defRPr sz="1600">
                <a:solidFill>
                  <a:srgbClr val="F8832D"/>
                </a:solidFill>
              </a:defRPr>
            </a:pPr>
            <a:r>
              <a:rPr sz="1300">
                <a:solidFill>
                  <a:srgbClr val="808080"/>
                </a:solidFill>
              </a:rPr>
              <a:t>雅居乐旗下拥有两家上市企业。雅居乐集团控股有限公司(股票代码HK3383)与雅居乐雅生活服务股份有限公司(股票代码HK3319)已分别于2005年和2018年在香港联交所主板上市。</a:t>
            </a:r>
            <a:endParaRPr sz="1300">
              <a:solidFill>
                <a:srgbClr val="808080"/>
              </a:solidFill>
            </a:endParaRPr>
          </a:p>
        </p:txBody>
      </p:sp>
      <p:sp>
        <p:nvSpPr>
          <p:cNvPr id="88" name="矩形 230"/>
          <p:cNvSpPr txBox="1"/>
          <p:nvPr/>
        </p:nvSpPr>
        <p:spPr>
          <a:xfrm>
            <a:off x="5924477" y="5789631"/>
            <a:ext cx="1633220" cy="26035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100">
                <a:solidFill>
                  <a:srgbClr val="404652"/>
                </a:solidFill>
              </a:defRPr>
            </a:lvl1pPr>
          </a:lstStyle>
          <a:p>
            <a:pPr algn="l"/>
            <a:r>
              <a:t>https://www.agile.com.cn</a:t>
            </a:r>
          </a:p>
        </p:txBody>
      </p:sp>
      <p:sp>
        <p:nvSpPr>
          <p:cNvPr id="89" name="Rectangle 35"/>
          <p:cNvSpPr/>
          <p:nvPr/>
        </p:nvSpPr>
        <p:spPr>
          <a:xfrm rot="10800000">
            <a:off x="5184775" y="5590033"/>
            <a:ext cx="659220" cy="65922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3600" y="0"/>
                </a:moveTo>
                <a:lnTo>
                  <a:pt x="18000" y="0"/>
                </a:lnTo>
                <a:cubicBezTo>
                  <a:pt x="19988" y="0"/>
                  <a:pt x="21600" y="1612"/>
                  <a:pt x="21600" y="3600"/>
                </a:cubicBezTo>
                <a:lnTo>
                  <a:pt x="21600" y="21600"/>
                </a:lnTo>
                <a:lnTo>
                  <a:pt x="0" y="21600"/>
                </a:lnTo>
                <a:lnTo>
                  <a:pt x="0" y="3600"/>
                </a:lnTo>
                <a:cubicBezTo>
                  <a:pt x="0" y="1612"/>
                  <a:pt x="1612" y="0"/>
                  <a:pt x="3600" y="0"/>
                </a:cubicBezTo>
                <a:close/>
              </a:path>
            </a:pathLst>
          </a:custGeom>
          <a:solidFill>
            <a:srgbClr val="F8832D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00B0F0"/>
                </a:solidFill>
              </a:defRPr>
            </a:pPr>
          </a:p>
        </p:txBody>
      </p:sp>
      <p:sp>
        <p:nvSpPr>
          <p:cNvPr id="90" name="Freeform 1666"/>
          <p:cNvSpPr/>
          <p:nvPr/>
        </p:nvSpPr>
        <p:spPr>
          <a:xfrm>
            <a:off x="5319914" y="5725967"/>
            <a:ext cx="388939" cy="3889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985" y="21600"/>
                  <a:pt x="0" y="16615"/>
                  <a:pt x="0" y="10800"/>
                </a:cubicBezTo>
                <a:cubicBezTo>
                  <a:pt x="0" y="4777"/>
                  <a:pt x="4985" y="0"/>
                  <a:pt x="10800" y="0"/>
                </a:cubicBezTo>
                <a:cubicBezTo>
                  <a:pt x="16823" y="0"/>
                  <a:pt x="21600" y="4777"/>
                  <a:pt x="21600" y="10800"/>
                </a:cubicBezTo>
                <a:cubicBezTo>
                  <a:pt x="21600" y="16615"/>
                  <a:pt x="16823" y="21600"/>
                  <a:pt x="10800" y="21600"/>
                </a:cubicBezTo>
                <a:close/>
                <a:moveTo>
                  <a:pt x="11423" y="20354"/>
                </a:moveTo>
                <a:cubicBezTo>
                  <a:pt x="12669" y="19938"/>
                  <a:pt x="13915" y="18692"/>
                  <a:pt x="14746" y="16615"/>
                </a:cubicBezTo>
                <a:cubicBezTo>
                  <a:pt x="13708" y="16200"/>
                  <a:pt x="12669" y="15992"/>
                  <a:pt x="11423" y="15785"/>
                </a:cubicBezTo>
                <a:lnTo>
                  <a:pt x="11423" y="20354"/>
                </a:lnTo>
                <a:close/>
                <a:moveTo>
                  <a:pt x="6854" y="16615"/>
                </a:moveTo>
                <a:cubicBezTo>
                  <a:pt x="7685" y="18692"/>
                  <a:pt x="8931" y="19938"/>
                  <a:pt x="10177" y="20354"/>
                </a:cubicBezTo>
                <a:cubicBezTo>
                  <a:pt x="10177" y="15785"/>
                  <a:pt x="10177" y="15785"/>
                  <a:pt x="10177" y="15785"/>
                </a:cubicBezTo>
                <a:cubicBezTo>
                  <a:pt x="9138" y="15992"/>
                  <a:pt x="7892" y="16200"/>
                  <a:pt x="6854" y="16615"/>
                </a:cubicBezTo>
                <a:close/>
                <a:moveTo>
                  <a:pt x="15785" y="17238"/>
                </a:moveTo>
                <a:cubicBezTo>
                  <a:pt x="15369" y="18277"/>
                  <a:pt x="14954" y="19108"/>
                  <a:pt x="14331" y="19731"/>
                </a:cubicBezTo>
                <a:cubicBezTo>
                  <a:pt x="15369" y="19315"/>
                  <a:pt x="16200" y="18900"/>
                  <a:pt x="17031" y="18069"/>
                </a:cubicBezTo>
                <a:cubicBezTo>
                  <a:pt x="16615" y="17862"/>
                  <a:pt x="16200" y="17446"/>
                  <a:pt x="15785" y="17238"/>
                </a:cubicBezTo>
                <a:close/>
                <a:moveTo>
                  <a:pt x="4569" y="18069"/>
                </a:moveTo>
                <a:cubicBezTo>
                  <a:pt x="5400" y="18900"/>
                  <a:pt x="6438" y="19315"/>
                  <a:pt x="7477" y="19731"/>
                </a:cubicBezTo>
                <a:cubicBezTo>
                  <a:pt x="6854" y="19108"/>
                  <a:pt x="6231" y="18277"/>
                  <a:pt x="5815" y="17238"/>
                </a:cubicBezTo>
                <a:cubicBezTo>
                  <a:pt x="5400" y="17446"/>
                  <a:pt x="4985" y="17862"/>
                  <a:pt x="4569" y="18069"/>
                </a:cubicBezTo>
                <a:close/>
                <a:moveTo>
                  <a:pt x="16200" y="16200"/>
                </a:moveTo>
                <a:cubicBezTo>
                  <a:pt x="16823" y="16408"/>
                  <a:pt x="17446" y="16823"/>
                  <a:pt x="17862" y="17238"/>
                </a:cubicBezTo>
                <a:cubicBezTo>
                  <a:pt x="19523" y="15577"/>
                  <a:pt x="20354" y="13500"/>
                  <a:pt x="20562" y="11215"/>
                </a:cubicBezTo>
                <a:cubicBezTo>
                  <a:pt x="17031" y="11215"/>
                  <a:pt x="17031" y="11215"/>
                  <a:pt x="17031" y="11215"/>
                </a:cubicBezTo>
                <a:cubicBezTo>
                  <a:pt x="17031" y="13085"/>
                  <a:pt x="16823" y="14746"/>
                  <a:pt x="16200" y="16200"/>
                </a:cubicBezTo>
                <a:close/>
                <a:moveTo>
                  <a:pt x="1246" y="11215"/>
                </a:moveTo>
                <a:cubicBezTo>
                  <a:pt x="1246" y="13500"/>
                  <a:pt x="2285" y="15577"/>
                  <a:pt x="3738" y="17238"/>
                </a:cubicBezTo>
                <a:cubicBezTo>
                  <a:pt x="4362" y="16823"/>
                  <a:pt x="4777" y="16408"/>
                  <a:pt x="5400" y="16200"/>
                </a:cubicBezTo>
                <a:cubicBezTo>
                  <a:pt x="4985" y="14746"/>
                  <a:pt x="4569" y="13085"/>
                  <a:pt x="4569" y="11215"/>
                </a:cubicBezTo>
                <a:lnTo>
                  <a:pt x="1246" y="11215"/>
                </a:lnTo>
                <a:close/>
                <a:moveTo>
                  <a:pt x="11423" y="14746"/>
                </a:moveTo>
                <a:cubicBezTo>
                  <a:pt x="12669" y="14746"/>
                  <a:pt x="14123" y="15162"/>
                  <a:pt x="15162" y="15577"/>
                </a:cubicBezTo>
                <a:cubicBezTo>
                  <a:pt x="15577" y="14331"/>
                  <a:pt x="15992" y="12877"/>
                  <a:pt x="15992" y="11215"/>
                </a:cubicBezTo>
                <a:cubicBezTo>
                  <a:pt x="11423" y="11215"/>
                  <a:pt x="11423" y="11215"/>
                  <a:pt x="11423" y="11215"/>
                </a:cubicBezTo>
                <a:lnTo>
                  <a:pt x="11423" y="14746"/>
                </a:lnTo>
                <a:close/>
                <a:moveTo>
                  <a:pt x="5815" y="11215"/>
                </a:moveTo>
                <a:cubicBezTo>
                  <a:pt x="5815" y="12877"/>
                  <a:pt x="6023" y="14331"/>
                  <a:pt x="6438" y="15577"/>
                </a:cubicBezTo>
                <a:cubicBezTo>
                  <a:pt x="7685" y="15162"/>
                  <a:pt x="8931" y="14746"/>
                  <a:pt x="10177" y="14746"/>
                </a:cubicBezTo>
                <a:cubicBezTo>
                  <a:pt x="10177" y="11215"/>
                  <a:pt x="10177" y="11215"/>
                  <a:pt x="10177" y="11215"/>
                </a:cubicBezTo>
                <a:lnTo>
                  <a:pt x="5815" y="11215"/>
                </a:lnTo>
                <a:close/>
                <a:moveTo>
                  <a:pt x="20562" y="10177"/>
                </a:moveTo>
                <a:cubicBezTo>
                  <a:pt x="20354" y="7892"/>
                  <a:pt x="19523" y="5815"/>
                  <a:pt x="17862" y="4154"/>
                </a:cubicBezTo>
                <a:cubicBezTo>
                  <a:pt x="17446" y="4569"/>
                  <a:pt x="16823" y="4985"/>
                  <a:pt x="16200" y="5192"/>
                </a:cubicBezTo>
                <a:cubicBezTo>
                  <a:pt x="16823" y="6854"/>
                  <a:pt x="17031" y="8515"/>
                  <a:pt x="17031" y="10177"/>
                </a:cubicBezTo>
                <a:lnTo>
                  <a:pt x="20562" y="10177"/>
                </a:lnTo>
                <a:close/>
                <a:moveTo>
                  <a:pt x="15992" y="10177"/>
                </a:moveTo>
                <a:cubicBezTo>
                  <a:pt x="15992" y="8723"/>
                  <a:pt x="15577" y="7062"/>
                  <a:pt x="15162" y="5815"/>
                </a:cubicBezTo>
                <a:cubicBezTo>
                  <a:pt x="14123" y="6438"/>
                  <a:pt x="12669" y="6646"/>
                  <a:pt x="11423" y="6646"/>
                </a:cubicBezTo>
                <a:cubicBezTo>
                  <a:pt x="11423" y="10177"/>
                  <a:pt x="11423" y="10177"/>
                  <a:pt x="11423" y="10177"/>
                </a:cubicBezTo>
                <a:lnTo>
                  <a:pt x="15992" y="10177"/>
                </a:lnTo>
                <a:close/>
                <a:moveTo>
                  <a:pt x="10177" y="10177"/>
                </a:moveTo>
                <a:cubicBezTo>
                  <a:pt x="10177" y="6646"/>
                  <a:pt x="10177" y="6646"/>
                  <a:pt x="10177" y="6646"/>
                </a:cubicBezTo>
                <a:cubicBezTo>
                  <a:pt x="8931" y="6646"/>
                  <a:pt x="7685" y="6438"/>
                  <a:pt x="6438" y="5815"/>
                </a:cubicBezTo>
                <a:cubicBezTo>
                  <a:pt x="6023" y="7062"/>
                  <a:pt x="5815" y="8723"/>
                  <a:pt x="5815" y="10177"/>
                </a:cubicBezTo>
                <a:lnTo>
                  <a:pt x="10177" y="10177"/>
                </a:lnTo>
                <a:close/>
                <a:moveTo>
                  <a:pt x="4569" y="10177"/>
                </a:moveTo>
                <a:cubicBezTo>
                  <a:pt x="4569" y="8515"/>
                  <a:pt x="4985" y="6854"/>
                  <a:pt x="5400" y="5192"/>
                </a:cubicBezTo>
                <a:cubicBezTo>
                  <a:pt x="4777" y="4985"/>
                  <a:pt x="4362" y="4569"/>
                  <a:pt x="3738" y="4154"/>
                </a:cubicBezTo>
                <a:cubicBezTo>
                  <a:pt x="2285" y="5815"/>
                  <a:pt x="1246" y="7892"/>
                  <a:pt x="1246" y="10177"/>
                </a:cubicBezTo>
                <a:lnTo>
                  <a:pt x="4569" y="10177"/>
                </a:lnTo>
                <a:close/>
                <a:moveTo>
                  <a:pt x="11423" y="5608"/>
                </a:moveTo>
                <a:cubicBezTo>
                  <a:pt x="12669" y="5608"/>
                  <a:pt x="13708" y="5192"/>
                  <a:pt x="14746" y="4777"/>
                </a:cubicBezTo>
                <a:cubicBezTo>
                  <a:pt x="13915" y="2700"/>
                  <a:pt x="12669" y="1454"/>
                  <a:pt x="11423" y="1038"/>
                </a:cubicBezTo>
                <a:lnTo>
                  <a:pt x="11423" y="5608"/>
                </a:lnTo>
                <a:close/>
                <a:moveTo>
                  <a:pt x="6854" y="4777"/>
                </a:moveTo>
                <a:cubicBezTo>
                  <a:pt x="7892" y="5192"/>
                  <a:pt x="9138" y="5608"/>
                  <a:pt x="10177" y="5608"/>
                </a:cubicBezTo>
                <a:cubicBezTo>
                  <a:pt x="10177" y="1038"/>
                  <a:pt x="10177" y="1038"/>
                  <a:pt x="10177" y="1038"/>
                </a:cubicBezTo>
                <a:cubicBezTo>
                  <a:pt x="8931" y="1454"/>
                  <a:pt x="7685" y="2700"/>
                  <a:pt x="6854" y="4777"/>
                </a:cubicBezTo>
                <a:close/>
                <a:moveTo>
                  <a:pt x="14331" y="1662"/>
                </a:moveTo>
                <a:cubicBezTo>
                  <a:pt x="14954" y="2285"/>
                  <a:pt x="15369" y="3115"/>
                  <a:pt x="15785" y="4154"/>
                </a:cubicBezTo>
                <a:cubicBezTo>
                  <a:pt x="16200" y="3946"/>
                  <a:pt x="16615" y="3738"/>
                  <a:pt x="17031" y="3323"/>
                </a:cubicBezTo>
                <a:cubicBezTo>
                  <a:pt x="16200" y="2700"/>
                  <a:pt x="15369" y="2077"/>
                  <a:pt x="14331" y="1662"/>
                </a:cubicBezTo>
                <a:close/>
                <a:moveTo>
                  <a:pt x="4569" y="3323"/>
                </a:moveTo>
                <a:cubicBezTo>
                  <a:pt x="4985" y="3738"/>
                  <a:pt x="5400" y="3946"/>
                  <a:pt x="5815" y="4154"/>
                </a:cubicBezTo>
                <a:cubicBezTo>
                  <a:pt x="6231" y="3115"/>
                  <a:pt x="6854" y="2285"/>
                  <a:pt x="7477" y="1662"/>
                </a:cubicBezTo>
                <a:cubicBezTo>
                  <a:pt x="6438" y="2077"/>
                  <a:pt x="5400" y="2700"/>
                  <a:pt x="4569" y="3323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/>
        </p:txBody>
      </p:sp>
      <p:sp>
        <p:nvSpPr>
          <p:cNvPr id="91" name="TextBox 217"/>
          <p:cNvSpPr txBox="1"/>
          <p:nvPr/>
        </p:nvSpPr>
        <p:spPr>
          <a:xfrm>
            <a:off x="5236051" y="411653"/>
            <a:ext cx="1718310" cy="58356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defRPr sz="3200" b="1">
                <a:solidFill>
                  <a:srgbClr val="404652"/>
                </a:solidFill>
              </a:defRPr>
            </a:lvl1pPr>
          </a:lstStyle>
          <a:p>
            <a:r>
              <a:rPr lang="zh-CN"/>
              <a:t>集团</a:t>
            </a:r>
            <a:r>
              <a:t>简介</a:t>
            </a:r>
          </a:p>
        </p:txBody>
      </p:sp>
      <p:grpSp>
        <p:nvGrpSpPr>
          <p:cNvPr id="101" name="组合 218"/>
          <p:cNvGrpSpPr/>
          <p:nvPr/>
        </p:nvGrpSpPr>
        <p:grpSpPr>
          <a:xfrm>
            <a:off x="3502917" y="1023693"/>
            <a:ext cx="5184578" cy="202103"/>
            <a:chOff x="0" y="0"/>
            <a:chExt cx="5184576" cy="202102"/>
          </a:xfrm>
        </p:grpSpPr>
        <p:grpSp>
          <p:nvGrpSpPr>
            <p:cNvPr id="97" name="组合 219"/>
            <p:cNvGrpSpPr/>
            <p:nvPr/>
          </p:nvGrpSpPr>
          <p:grpSpPr>
            <a:xfrm>
              <a:off x="1692334" y="0"/>
              <a:ext cx="1799909" cy="202103"/>
              <a:chOff x="5200" y="0"/>
              <a:chExt cx="1799907" cy="202102"/>
            </a:xfrm>
          </p:grpSpPr>
          <p:sp>
            <p:nvSpPr>
              <p:cNvPr id="92" name="五角星 223"/>
              <p:cNvSpPr/>
              <p:nvPr/>
            </p:nvSpPr>
            <p:spPr>
              <a:xfrm>
                <a:off x="5200" y="0"/>
                <a:ext cx="202103" cy="202103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A5A5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3" name="五角星 224"/>
              <p:cNvSpPr/>
              <p:nvPr/>
            </p:nvSpPr>
            <p:spPr>
              <a:xfrm>
                <a:off x="404652" y="0"/>
                <a:ext cx="202103" cy="202103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A5A5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4" name="五角星 233"/>
              <p:cNvSpPr/>
              <p:nvPr/>
            </p:nvSpPr>
            <p:spPr>
              <a:xfrm>
                <a:off x="804103" y="0"/>
                <a:ext cx="202103" cy="202103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A5A5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5" name="五角星 234"/>
              <p:cNvSpPr/>
              <p:nvPr/>
            </p:nvSpPr>
            <p:spPr>
              <a:xfrm>
                <a:off x="1203553" y="0"/>
                <a:ext cx="202104" cy="202103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A5A5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96" name="五角星 235"/>
              <p:cNvSpPr/>
              <p:nvPr/>
            </p:nvSpPr>
            <p:spPr>
              <a:xfrm>
                <a:off x="1603006" y="0"/>
                <a:ext cx="202103" cy="202103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A5A5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100" name="组合 220"/>
            <p:cNvGrpSpPr/>
            <p:nvPr/>
          </p:nvGrpSpPr>
          <p:grpSpPr>
            <a:xfrm>
              <a:off x="0" y="101051"/>
              <a:ext cx="5184577" cy="1"/>
              <a:chOff x="0" y="0"/>
              <a:chExt cx="5184576" cy="0"/>
            </a:xfrm>
          </p:grpSpPr>
          <p:sp>
            <p:nvSpPr>
              <p:cNvPr id="98" name="直接连接符 221"/>
              <p:cNvSpPr/>
              <p:nvPr/>
            </p:nvSpPr>
            <p:spPr>
              <a:xfrm>
                <a:off x="3607951" y="0"/>
                <a:ext cx="1576626" cy="0"/>
              </a:xfrm>
              <a:prstGeom prst="line">
                <a:avLst/>
              </a:prstGeom>
              <a:noFill/>
              <a:ln w="9525" cap="flat">
                <a:solidFill>
                  <a:srgbClr val="A5A5A5">
                    <a:alpha val="60000"/>
                  </a:srgb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/>
            </p:txBody>
          </p:sp>
          <p:sp>
            <p:nvSpPr>
              <p:cNvPr id="99" name="直接连接符 222"/>
              <p:cNvSpPr/>
              <p:nvPr/>
            </p:nvSpPr>
            <p:spPr>
              <a:xfrm>
                <a:off x="0" y="0"/>
                <a:ext cx="1576625" cy="0"/>
              </a:xfrm>
              <a:prstGeom prst="line">
                <a:avLst/>
              </a:prstGeom>
              <a:noFill/>
              <a:ln w="9525" cap="flat">
                <a:solidFill>
                  <a:srgbClr val="A5A5A5">
                    <a:alpha val="60000"/>
                  </a:srgb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/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2" fill="hold" grpId="4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dur="indefinite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1" fill="hold" grpId="5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4" fill="hold" grpId="6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dur="indefinite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50"/>
                            </p:stCondLst>
                            <p:childTnLst>
                              <p:par>
                                <p:cTn id="33" presetID="22" presetClass="entr" presetSubtype="1" fill="hold" grpId="7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dur="indefinite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250"/>
                            </p:stCondLst>
                            <p:childTnLst>
                              <p:par>
                                <p:cTn id="37" presetID="22" presetClass="entr" presetSubtype="1" fill="hold" grpId="8" nodeType="afterEffect">
                                  <p:stCondLst>
                                    <p:cond delay="75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dur="indefinite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3" presetClass="entr" presetSubtype="16" fill="hold" grpId="9" nodeType="afterEffect">
                                  <p:stCondLst>
                                    <p:cond delay="125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dur="indefinite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6250"/>
                            </p:stCondLst>
                            <p:childTnLst>
                              <p:par>
                                <p:cTn id="46" presetID="2" presetClass="entr" presetSubtype="8" fill="hold" grpId="10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dur="indefinite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6" animBg="1" advAuto="0"/>
      <p:bldP spid="89" grpId="8" animBg="1" advAuto="0"/>
      <p:bldP spid="87" grpId="7" animBg="1" advAuto="0"/>
      <p:bldP spid="90" grpId="9" animBg="1" advAuto="0"/>
      <p:bldP spid="88" grpId="10" animBg="1" advAuto="0"/>
      <p:bldP spid="91" grpId="2" animBg="1" advAuto="0"/>
      <p:bldP spid="84" grpId="3" animBg="1" advAuto="0"/>
      <p:bldP spid="83" grpId="4" bldLvl="0" animBg="1" advAuto="0"/>
      <p:bldP spid="101" grpId="1" animBg="1" advAuto="0"/>
      <p:bldP spid="85" grpId="5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Box 10"/>
          <p:cNvSpPr txBox="1"/>
          <p:nvPr/>
        </p:nvSpPr>
        <p:spPr>
          <a:xfrm>
            <a:off x="4925119" y="3195908"/>
            <a:ext cx="6163481" cy="391160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marR="457200" indent="266700" algn="just" defTabSz="266700">
              <a:lnSpc>
                <a:spcPct val="150000"/>
              </a:lnSpc>
              <a:defRPr sz="1300">
                <a:latin typeface="+mj-lt"/>
                <a:ea typeface="+mj-ea"/>
                <a:cs typeface="+mj-cs"/>
                <a:sym typeface="Helvetica"/>
              </a:defRPr>
            </a:pPr>
            <a:r>
              <a:rPr lang="en-US"/>
              <a:t>LPM</a:t>
            </a:r>
            <a:r>
              <a:t>产品的定义：</a:t>
            </a:r>
            <a:r>
              <a:rPr lang="en-US"/>
              <a:t>****</a:t>
            </a:r>
            <a:r>
              <a:t>。</a:t>
            </a:r>
            <a:endParaRPr>
              <a:latin typeface="Times New Roman" panose="02020703060505090304"/>
              <a:ea typeface="Times New Roman" panose="02020703060505090304"/>
              <a:cs typeface="Times New Roman" panose="02020703060505090304"/>
              <a:sym typeface="Times New Roman" panose="02020703060505090304"/>
            </a:endParaRPr>
          </a:p>
        </p:txBody>
      </p:sp>
      <p:sp>
        <p:nvSpPr>
          <p:cNvPr id="104" name="TextBox 4"/>
          <p:cNvSpPr txBox="1"/>
          <p:nvPr/>
        </p:nvSpPr>
        <p:spPr>
          <a:xfrm>
            <a:off x="4925119" y="2271547"/>
            <a:ext cx="2223770" cy="521970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2800">
                <a:solidFill>
                  <a:srgbClr val="404652"/>
                </a:solidFill>
              </a:defRPr>
            </a:lvl1pPr>
          </a:lstStyle>
          <a:p>
            <a:r>
              <a:rPr lang="zh-CN"/>
              <a:t>法人</a:t>
            </a:r>
            <a:r>
              <a:t>管理系统</a:t>
            </a:r>
          </a:p>
        </p:txBody>
      </p:sp>
      <p:grpSp>
        <p:nvGrpSpPr>
          <p:cNvPr id="109" name="组合 219"/>
          <p:cNvGrpSpPr/>
          <p:nvPr/>
        </p:nvGrpSpPr>
        <p:grpSpPr>
          <a:xfrm>
            <a:off x="1629675" y="1572815"/>
            <a:ext cx="2989307" cy="4620832"/>
            <a:chOff x="0" y="0"/>
            <a:chExt cx="2989305" cy="4620830"/>
          </a:xfrm>
        </p:grpSpPr>
        <p:sp>
          <p:nvSpPr>
            <p:cNvPr id="105" name="圆角矩形 220"/>
            <p:cNvSpPr/>
            <p:nvPr/>
          </p:nvSpPr>
          <p:spPr>
            <a:xfrm>
              <a:off x="0" y="-1"/>
              <a:ext cx="2989306" cy="4608513"/>
            </a:xfrm>
            <a:prstGeom prst="roundRect">
              <a:avLst>
                <a:gd name="adj" fmla="val 2902"/>
              </a:avLst>
            </a:prstGeom>
            <a:blipFill rotWithShape="1">
              <a:blip r:embed="rId1"/>
              <a:srcRect/>
              <a:stretch>
                <a:fillRect/>
              </a:stretch>
            </a:blip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6" name="圆角矩形 221"/>
            <p:cNvSpPr/>
            <p:nvPr/>
          </p:nvSpPr>
          <p:spPr>
            <a:xfrm>
              <a:off x="0" y="12318"/>
              <a:ext cx="2989305" cy="4608513"/>
            </a:xfrm>
            <a:prstGeom prst="roundRect">
              <a:avLst>
                <a:gd name="adj" fmla="val 1984"/>
              </a:avLst>
            </a:prstGeom>
            <a:solidFill>
              <a:srgbClr val="0D0D0D">
                <a:alpha val="7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07" name="TextBox 12"/>
            <p:cNvSpPr txBox="1"/>
            <p:nvPr/>
          </p:nvSpPr>
          <p:spPr>
            <a:xfrm>
              <a:off x="274170" y="2388503"/>
              <a:ext cx="2440966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pc="300">
                  <a:solidFill>
                    <a:srgbClr val="F8832D"/>
                  </a:solidFill>
                </a:defRPr>
              </a:lvl1pPr>
            </a:lstStyle>
            <a:p>
              <a:r>
                <a:t>不断超越  追求完美</a:t>
              </a:r>
            </a:p>
          </p:txBody>
        </p:sp>
        <p:sp>
          <p:nvSpPr>
            <p:cNvPr id="108" name="TextBox 11"/>
            <p:cNvSpPr txBox="1"/>
            <p:nvPr/>
          </p:nvSpPr>
          <p:spPr>
            <a:xfrm>
              <a:off x="283454" y="1793354"/>
              <a:ext cx="2422400" cy="523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r>
                <a:t>CONTINUE TO SURPASS</a:t>
              </a:r>
            </a:p>
            <a:p>
              <a:pPr algn="ctr">
                <a:defRPr sz="1400">
                  <a:solidFill>
                    <a:srgbClr val="FFFFFF"/>
                  </a:solidFill>
                </a:defRPr>
              </a:pPr>
              <a:r>
                <a:t> PURSUIT OF PERFECTION</a:t>
              </a:r>
            </a:p>
          </p:txBody>
        </p:sp>
      </p:grpSp>
      <p:sp>
        <p:nvSpPr>
          <p:cNvPr id="110" name="TextBox 4"/>
          <p:cNvSpPr txBox="1"/>
          <p:nvPr/>
        </p:nvSpPr>
        <p:spPr>
          <a:xfrm>
            <a:off x="4925119" y="2697140"/>
            <a:ext cx="3378200" cy="33718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1600">
                <a:solidFill>
                  <a:srgbClr val="F8832D"/>
                </a:solidFill>
              </a:defRPr>
            </a:lvl1pPr>
          </a:lstStyle>
          <a:p>
            <a:pPr algn="l"/>
            <a:r>
              <a:t> </a:t>
            </a:r>
            <a:r>
              <a:rPr lang="en-US"/>
              <a:t>L</a:t>
            </a:r>
            <a:r>
              <a:t>egal </a:t>
            </a:r>
            <a:r>
              <a:rPr lang="en-US"/>
              <a:t>P</a:t>
            </a:r>
            <a:r>
              <a:t>erson Management System </a:t>
            </a:r>
          </a:p>
        </p:txBody>
      </p:sp>
      <p:sp>
        <p:nvSpPr>
          <p:cNvPr id="111" name="TextBox 237"/>
          <p:cNvSpPr txBox="1"/>
          <p:nvPr/>
        </p:nvSpPr>
        <p:spPr>
          <a:xfrm>
            <a:off x="5230333" y="411653"/>
            <a:ext cx="1729741" cy="662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defRPr sz="3200" b="1">
                <a:solidFill>
                  <a:srgbClr val="404652"/>
                </a:solidFill>
              </a:defRPr>
            </a:lvl1pPr>
          </a:lstStyle>
          <a:p>
            <a:r>
              <a:t>产品定义</a:t>
            </a:r>
          </a:p>
        </p:txBody>
      </p:sp>
      <p:grpSp>
        <p:nvGrpSpPr>
          <p:cNvPr id="121" name="组合 238"/>
          <p:cNvGrpSpPr/>
          <p:nvPr/>
        </p:nvGrpSpPr>
        <p:grpSpPr>
          <a:xfrm>
            <a:off x="3502917" y="1023693"/>
            <a:ext cx="5184578" cy="202103"/>
            <a:chOff x="0" y="0"/>
            <a:chExt cx="5184576" cy="202102"/>
          </a:xfrm>
        </p:grpSpPr>
        <p:grpSp>
          <p:nvGrpSpPr>
            <p:cNvPr id="117" name="组合 239"/>
            <p:cNvGrpSpPr/>
            <p:nvPr/>
          </p:nvGrpSpPr>
          <p:grpSpPr>
            <a:xfrm>
              <a:off x="1692334" y="0"/>
              <a:ext cx="1799909" cy="202103"/>
              <a:chOff x="5200" y="0"/>
              <a:chExt cx="1799907" cy="202102"/>
            </a:xfrm>
          </p:grpSpPr>
          <p:sp>
            <p:nvSpPr>
              <p:cNvPr id="112" name="五角星 243"/>
              <p:cNvSpPr/>
              <p:nvPr/>
            </p:nvSpPr>
            <p:spPr>
              <a:xfrm>
                <a:off x="5200" y="0"/>
                <a:ext cx="202103" cy="202103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A5A5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13" name="五角星 244"/>
              <p:cNvSpPr/>
              <p:nvPr/>
            </p:nvSpPr>
            <p:spPr>
              <a:xfrm>
                <a:off x="404652" y="0"/>
                <a:ext cx="202103" cy="202103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A5A5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14" name="五角星 245"/>
              <p:cNvSpPr/>
              <p:nvPr/>
            </p:nvSpPr>
            <p:spPr>
              <a:xfrm>
                <a:off x="804103" y="0"/>
                <a:ext cx="202103" cy="202103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A5A5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15" name="五角星 246"/>
              <p:cNvSpPr/>
              <p:nvPr/>
            </p:nvSpPr>
            <p:spPr>
              <a:xfrm>
                <a:off x="1203553" y="0"/>
                <a:ext cx="202104" cy="202103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A5A5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16" name="五角星 247"/>
              <p:cNvSpPr/>
              <p:nvPr/>
            </p:nvSpPr>
            <p:spPr>
              <a:xfrm>
                <a:off x="1603006" y="0"/>
                <a:ext cx="202103" cy="202103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A5A5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120" name="组合 240"/>
            <p:cNvGrpSpPr/>
            <p:nvPr/>
          </p:nvGrpSpPr>
          <p:grpSpPr>
            <a:xfrm>
              <a:off x="0" y="101051"/>
              <a:ext cx="5184577" cy="1"/>
              <a:chOff x="0" y="0"/>
              <a:chExt cx="5184576" cy="0"/>
            </a:xfrm>
          </p:grpSpPr>
          <p:sp>
            <p:nvSpPr>
              <p:cNvPr id="118" name="直接连接符 241"/>
              <p:cNvSpPr/>
              <p:nvPr/>
            </p:nvSpPr>
            <p:spPr>
              <a:xfrm>
                <a:off x="3607951" y="0"/>
                <a:ext cx="1576626" cy="0"/>
              </a:xfrm>
              <a:prstGeom prst="line">
                <a:avLst/>
              </a:prstGeom>
              <a:noFill/>
              <a:ln w="9525" cap="flat">
                <a:solidFill>
                  <a:srgbClr val="A5A5A5">
                    <a:alpha val="60000"/>
                  </a:srgb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/>
            </p:txBody>
          </p:sp>
          <p:sp>
            <p:nvSpPr>
              <p:cNvPr id="119" name="直接连接符 242"/>
              <p:cNvSpPr/>
              <p:nvPr/>
            </p:nvSpPr>
            <p:spPr>
              <a:xfrm>
                <a:off x="0" y="0"/>
                <a:ext cx="1576625" cy="0"/>
              </a:xfrm>
              <a:prstGeom prst="line">
                <a:avLst/>
              </a:prstGeom>
              <a:noFill/>
              <a:ln w="9525" cap="flat">
                <a:solidFill>
                  <a:srgbClr val="A5A5A5">
                    <a:alpha val="60000"/>
                  </a:srgb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/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" presetClass="entr" presetSubtype="4" fill="hold" grpId="4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dur="indefinite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" presetClass="entr" presetSubtype="4" fill="hold" grpId="5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dur="indefinite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250"/>
                            </p:stCondLst>
                            <p:childTnLst>
                              <p:par>
                                <p:cTn id="30" presetID="22" presetClass="entr" presetSubtype="1" fill="hold" grpId="6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dur="indefinite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1" animBg="1" advAuto="0"/>
      <p:bldP spid="110" grpId="5" animBg="1" advAuto="0"/>
      <p:bldP spid="103" grpId="6" animBg="1" advAuto="0"/>
      <p:bldP spid="109" grpId="3" animBg="1" advAuto="0"/>
      <p:bldP spid="111" grpId="2" animBg="1" advAuto="0"/>
      <p:bldP spid="104" grpId="4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燕尾形 2"/>
          <p:cNvGrpSpPr/>
          <p:nvPr/>
        </p:nvGrpSpPr>
        <p:grpSpPr>
          <a:xfrm>
            <a:off x="1328476" y="3503440"/>
            <a:ext cx="1728194" cy="478775"/>
            <a:chOff x="0" y="0"/>
            <a:chExt cx="1728192" cy="478774"/>
          </a:xfrm>
        </p:grpSpPr>
        <p:sp>
          <p:nvSpPr>
            <p:cNvPr id="123" name="锯齿"/>
            <p:cNvSpPr/>
            <p:nvPr/>
          </p:nvSpPr>
          <p:spPr>
            <a:xfrm>
              <a:off x="0" y="0"/>
              <a:ext cx="1728192" cy="478774"/>
            </a:xfrm>
            <a:prstGeom prst="chevron">
              <a:avLst>
                <a:gd name="adj" fmla="val 50000"/>
              </a:avLst>
            </a:prstGeom>
            <a:solidFill>
              <a:srgbClr val="026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4" name="2017年8月"/>
            <p:cNvSpPr txBox="1"/>
            <p:nvPr/>
          </p:nvSpPr>
          <p:spPr>
            <a:xfrm>
              <a:off x="239387" y="86669"/>
              <a:ext cx="1249419" cy="305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r>
                <a:t>201</a:t>
              </a:r>
              <a:r>
                <a:rPr lang="en-US"/>
                <a:t>9</a:t>
              </a:r>
              <a:r>
                <a:t>年8月</a:t>
              </a:r>
            </a:p>
          </p:txBody>
        </p:sp>
      </p:grpSp>
      <p:grpSp>
        <p:nvGrpSpPr>
          <p:cNvPr id="128" name="燕尾形 256"/>
          <p:cNvGrpSpPr/>
          <p:nvPr/>
        </p:nvGrpSpPr>
        <p:grpSpPr>
          <a:xfrm>
            <a:off x="2885343" y="3499520"/>
            <a:ext cx="1728194" cy="478775"/>
            <a:chOff x="0" y="0"/>
            <a:chExt cx="1728192" cy="478774"/>
          </a:xfrm>
        </p:grpSpPr>
        <p:sp>
          <p:nvSpPr>
            <p:cNvPr id="126" name="锯齿"/>
            <p:cNvSpPr/>
            <p:nvPr/>
          </p:nvSpPr>
          <p:spPr>
            <a:xfrm>
              <a:off x="0" y="0"/>
              <a:ext cx="1728192" cy="478774"/>
            </a:xfrm>
            <a:prstGeom prst="chevron">
              <a:avLst>
                <a:gd name="adj" fmla="val 50000"/>
              </a:avLst>
            </a:prstGeom>
            <a:solidFill>
              <a:srgbClr val="026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27" name="2017年10月"/>
            <p:cNvSpPr txBox="1"/>
            <p:nvPr/>
          </p:nvSpPr>
          <p:spPr>
            <a:xfrm>
              <a:off x="239387" y="86669"/>
              <a:ext cx="1249419" cy="305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r>
                <a:t>201</a:t>
              </a:r>
              <a:r>
                <a:rPr lang="en-US"/>
                <a:t>9</a:t>
              </a:r>
              <a:r>
                <a:t>年</a:t>
              </a:r>
              <a:r>
                <a:rPr lang="en-US"/>
                <a:t>9</a:t>
              </a:r>
              <a:r>
                <a:t>月</a:t>
              </a:r>
            </a:p>
          </p:txBody>
        </p:sp>
      </p:grpSp>
      <p:grpSp>
        <p:nvGrpSpPr>
          <p:cNvPr id="131" name="燕尾形 257"/>
          <p:cNvGrpSpPr/>
          <p:nvPr/>
        </p:nvGrpSpPr>
        <p:grpSpPr>
          <a:xfrm>
            <a:off x="4447442" y="3499520"/>
            <a:ext cx="1728194" cy="478775"/>
            <a:chOff x="0" y="0"/>
            <a:chExt cx="1728192" cy="478774"/>
          </a:xfrm>
        </p:grpSpPr>
        <p:sp>
          <p:nvSpPr>
            <p:cNvPr id="129" name="锯齿"/>
            <p:cNvSpPr/>
            <p:nvPr/>
          </p:nvSpPr>
          <p:spPr>
            <a:xfrm>
              <a:off x="0" y="0"/>
              <a:ext cx="1728192" cy="478774"/>
            </a:xfrm>
            <a:prstGeom prst="chevron">
              <a:avLst>
                <a:gd name="adj" fmla="val 50000"/>
              </a:avLst>
            </a:prstGeom>
            <a:solidFill>
              <a:srgbClr val="026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0" name="2018年3月"/>
            <p:cNvSpPr txBox="1"/>
            <p:nvPr/>
          </p:nvSpPr>
          <p:spPr>
            <a:xfrm>
              <a:off x="239387" y="86669"/>
              <a:ext cx="1249419" cy="305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r>
                <a:t>201</a:t>
              </a:r>
              <a:r>
                <a:rPr lang="en-US"/>
                <a:t>9</a:t>
              </a:r>
              <a:r>
                <a:t>年</a:t>
              </a:r>
              <a:r>
                <a:rPr lang="en-US"/>
                <a:t>10</a:t>
              </a:r>
              <a:r>
                <a:t>月</a:t>
              </a:r>
            </a:p>
          </p:txBody>
        </p:sp>
      </p:grpSp>
      <p:grpSp>
        <p:nvGrpSpPr>
          <p:cNvPr id="134" name="燕尾形 258"/>
          <p:cNvGrpSpPr/>
          <p:nvPr/>
        </p:nvGrpSpPr>
        <p:grpSpPr>
          <a:xfrm>
            <a:off x="6009542" y="3499520"/>
            <a:ext cx="1728194" cy="478775"/>
            <a:chOff x="0" y="0"/>
            <a:chExt cx="1728192" cy="478774"/>
          </a:xfrm>
        </p:grpSpPr>
        <p:sp>
          <p:nvSpPr>
            <p:cNvPr id="132" name="锯齿"/>
            <p:cNvSpPr/>
            <p:nvPr/>
          </p:nvSpPr>
          <p:spPr>
            <a:xfrm>
              <a:off x="0" y="0"/>
              <a:ext cx="1728192" cy="478774"/>
            </a:xfrm>
            <a:prstGeom prst="chevron">
              <a:avLst>
                <a:gd name="adj" fmla="val 50000"/>
              </a:avLst>
            </a:prstGeom>
            <a:solidFill>
              <a:srgbClr val="026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3" name="2018年7月"/>
            <p:cNvSpPr txBox="1"/>
            <p:nvPr/>
          </p:nvSpPr>
          <p:spPr>
            <a:xfrm>
              <a:off x="239387" y="86669"/>
              <a:ext cx="1249419" cy="305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r>
                <a:t>201</a:t>
              </a:r>
              <a:r>
                <a:rPr lang="en-US"/>
                <a:t>9</a:t>
              </a:r>
              <a:r>
                <a:t>年</a:t>
              </a:r>
              <a:r>
                <a:rPr lang="en-US"/>
                <a:t>11</a:t>
              </a:r>
              <a:r>
                <a:t>月</a:t>
              </a:r>
            </a:p>
          </p:txBody>
        </p:sp>
      </p:grpSp>
      <p:grpSp>
        <p:nvGrpSpPr>
          <p:cNvPr id="137" name="燕尾形 259"/>
          <p:cNvGrpSpPr/>
          <p:nvPr/>
        </p:nvGrpSpPr>
        <p:grpSpPr>
          <a:xfrm>
            <a:off x="7571643" y="3499520"/>
            <a:ext cx="1728194" cy="478775"/>
            <a:chOff x="0" y="0"/>
            <a:chExt cx="1728192" cy="478774"/>
          </a:xfrm>
        </p:grpSpPr>
        <p:sp>
          <p:nvSpPr>
            <p:cNvPr id="135" name="锯齿"/>
            <p:cNvSpPr/>
            <p:nvPr/>
          </p:nvSpPr>
          <p:spPr>
            <a:xfrm>
              <a:off x="0" y="0"/>
              <a:ext cx="1728192" cy="478774"/>
            </a:xfrm>
            <a:prstGeom prst="chevron">
              <a:avLst>
                <a:gd name="adj" fmla="val 50000"/>
              </a:avLst>
            </a:prstGeom>
            <a:solidFill>
              <a:srgbClr val="026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6" name="2018年12月"/>
            <p:cNvSpPr txBox="1"/>
            <p:nvPr/>
          </p:nvSpPr>
          <p:spPr>
            <a:xfrm>
              <a:off x="239387" y="86669"/>
              <a:ext cx="1249419" cy="305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r>
                <a:t>201</a:t>
              </a:r>
              <a:r>
                <a:rPr lang="en-US"/>
                <a:t>9</a:t>
              </a:r>
              <a:r>
                <a:t>年12月</a:t>
              </a:r>
            </a:p>
          </p:txBody>
        </p:sp>
      </p:grpSp>
      <p:grpSp>
        <p:nvGrpSpPr>
          <p:cNvPr id="140" name="燕尾形 260"/>
          <p:cNvGrpSpPr/>
          <p:nvPr/>
        </p:nvGrpSpPr>
        <p:grpSpPr>
          <a:xfrm>
            <a:off x="9133743" y="3499520"/>
            <a:ext cx="1728194" cy="478775"/>
            <a:chOff x="0" y="0"/>
            <a:chExt cx="1728192" cy="478774"/>
          </a:xfrm>
        </p:grpSpPr>
        <p:sp>
          <p:nvSpPr>
            <p:cNvPr id="138" name="锯齿"/>
            <p:cNvSpPr/>
            <p:nvPr/>
          </p:nvSpPr>
          <p:spPr>
            <a:xfrm>
              <a:off x="0" y="0"/>
              <a:ext cx="1728192" cy="478774"/>
            </a:xfrm>
            <a:prstGeom prst="chevron">
              <a:avLst>
                <a:gd name="adj" fmla="val 50000"/>
              </a:avLst>
            </a:prstGeom>
            <a:solidFill>
              <a:srgbClr val="F8832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39" name="2019年5月"/>
            <p:cNvSpPr txBox="1"/>
            <p:nvPr/>
          </p:nvSpPr>
          <p:spPr>
            <a:xfrm>
              <a:off x="239387" y="86669"/>
              <a:ext cx="1249419" cy="305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/>
            <a:p>
              <a:pPr algn="ctr">
                <a:defRPr sz="1400">
                  <a:solidFill>
                    <a:srgbClr val="FFFFFF"/>
                  </a:solidFill>
                </a:defRPr>
              </a:pPr>
              <a:r>
                <a:t>20</a:t>
              </a:r>
              <a:r>
                <a:rPr lang="en-US"/>
                <a:t>20</a:t>
              </a:r>
              <a:r>
                <a:t>年</a:t>
              </a:r>
              <a:r>
                <a:rPr lang="en-US"/>
                <a:t>1</a:t>
              </a:r>
              <a:r>
                <a:t>月</a:t>
              </a:r>
            </a:p>
          </p:txBody>
        </p:sp>
      </p:grpSp>
      <p:grpSp>
        <p:nvGrpSpPr>
          <p:cNvPr id="143" name="矩形标注 17"/>
          <p:cNvGrpSpPr/>
          <p:nvPr/>
        </p:nvGrpSpPr>
        <p:grpSpPr>
          <a:xfrm>
            <a:off x="1486694" y="2118866"/>
            <a:ext cx="1872209" cy="1005340"/>
            <a:chOff x="0" y="0"/>
            <a:chExt cx="1872208" cy="1005339"/>
          </a:xfrm>
        </p:grpSpPr>
        <p:sp>
          <p:nvSpPr>
            <p:cNvPr id="141" name="形状"/>
            <p:cNvSpPr/>
            <p:nvPr/>
          </p:nvSpPr>
          <p:spPr>
            <a:xfrm>
              <a:off x="0" y="0"/>
              <a:ext cx="1872209" cy="10053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9200"/>
                  </a:lnTo>
                  <a:lnTo>
                    <a:pt x="9000" y="19200"/>
                  </a:lnTo>
                  <a:lnTo>
                    <a:pt x="6300" y="21600"/>
                  </a:lnTo>
                  <a:lnTo>
                    <a:pt x="3600" y="19200"/>
                  </a:lnTo>
                  <a:lnTo>
                    <a:pt x="0" y="19200"/>
                  </a:lnTo>
                  <a:lnTo>
                    <a:pt x="0" y="1120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2" name="需求背景调研"/>
            <p:cNvSpPr txBox="1"/>
            <p:nvPr/>
          </p:nvSpPr>
          <p:spPr>
            <a:xfrm>
              <a:off x="0" y="274097"/>
              <a:ext cx="1872209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1400" b="1">
                  <a:solidFill>
                    <a:srgbClr val="404652"/>
                  </a:solidFill>
                </a:defRPr>
              </a:lvl1pPr>
            </a:lstStyle>
            <a:p>
              <a:r>
                <a:t>需求背景调研</a:t>
              </a:r>
            </a:p>
          </p:txBody>
        </p:sp>
      </p:grpSp>
      <p:grpSp>
        <p:nvGrpSpPr>
          <p:cNvPr id="146" name="组合 3"/>
          <p:cNvGrpSpPr/>
          <p:nvPr/>
        </p:nvGrpSpPr>
        <p:grpSpPr>
          <a:xfrm>
            <a:off x="3037385" y="4346353"/>
            <a:ext cx="1872209" cy="1004401"/>
            <a:chOff x="0" y="0"/>
            <a:chExt cx="1872208" cy="1004399"/>
          </a:xfrm>
        </p:grpSpPr>
        <p:sp>
          <p:nvSpPr>
            <p:cNvPr id="144" name="矩形标注 263"/>
            <p:cNvSpPr/>
            <p:nvPr/>
          </p:nvSpPr>
          <p:spPr>
            <a:xfrm rot="10800000" flipH="1">
              <a:off x="0" y="-1"/>
              <a:ext cx="1872209" cy="1004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9200"/>
                  </a:lnTo>
                  <a:lnTo>
                    <a:pt x="9000" y="19200"/>
                  </a:lnTo>
                  <a:lnTo>
                    <a:pt x="6300" y="21600"/>
                  </a:lnTo>
                  <a:lnTo>
                    <a:pt x="3600" y="19200"/>
                  </a:lnTo>
                  <a:lnTo>
                    <a:pt x="0" y="19200"/>
                  </a:lnTo>
                  <a:lnTo>
                    <a:pt x="0" y="1120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404652"/>
                  </a:solidFill>
                </a:defRPr>
              </a:pPr>
            </a:p>
          </p:txBody>
        </p:sp>
        <p:sp>
          <p:nvSpPr>
            <p:cNvPr id="145" name="TextBox 18"/>
            <p:cNvSpPr txBox="1"/>
            <p:nvPr/>
          </p:nvSpPr>
          <p:spPr>
            <a:xfrm>
              <a:off x="125625" y="396704"/>
              <a:ext cx="1170941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 b="1">
                  <a:solidFill>
                    <a:srgbClr val="404652"/>
                  </a:solidFill>
                </a:defRPr>
              </a:lvl1pPr>
            </a:lstStyle>
            <a:p>
              <a:r>
                <a:t>产品架构设计</a:t>
              </a:r>
            </a:p>
          </p:txBody>
        </p:sp>
      </p:grpSp>
      <p:grpSp>
        <p:nvGrpSpPr>
          <p:cNvPr id="149" name="组合 4"/>
          <p:cNvGrpSpPr/>
          <p:nvPr/>
        </p:nvGrpSpPr>
        <p:grpSpPr>
          <a:xfrm>
            <a:off x="4599676" y="2118866"/>
            <a:ext cx="1872210" cy="1005340"/>
            <a:chOff x="0" y="0"/>
            <a:chExt cx="1872208" cy="1005339"/>
          </a:xfrm>
        </p:grpSpPr>
        <p:sp>
          <p:nvSpPr>
            <p:cNvPr id="147" name="矩形标注 261"/>
            <p:cNvSpPr/>
            <p:nvPr/>
          </p:nvSpPr>
          <p:spPr>
            <a:xfrm>
              <a:off x="0" y="0"/>
              <a:ext cx="1872209" cy="10053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9200"/>
                  </a:lnTo>
                  <a:lnTo>
                    <a:pt x="9000" y="19200"/>
                  </a:lnTo>
                  <a:lnTo>
                    <a:pt x="6300" y="21600"/>
                  </a:lnTo>
                  <a:lnTo>
                    <a:pt x="3600" y="19200"/>
                  </a:lnTo>
                  <a:lnTo>
                    <a:pt x="0" y="19200"/>
                  </a:lnTo>
                  <a:lnTo>
                    <a:pt x="0" y="1120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48" name="TextBox 267"/>
            <p:cNvSpPr txBox="1"/>
            <p:nvPr/>
          </p:nvSpPr>
          <p:spPr>
            <a:xfrm>
              <a:off x="35857" y="155394"/>
              <a:ext cx="1348740" cy="345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>
                <a:defRPr sz="1400" b="1">
                  <a:solidFill>
                    <a:srgbClr val="404652"/>
                  </a:solidFill>
                </a:defRPr>
              </a:lvl1pPr>
            </a:lstStyle>
            <a:p>
              <a:r>
                <a:t>产品测试版发布</a:t>
              </a:r>
            </a:p>
          </p:txBody>
        </p:sp>
      </p:grpSp>
      <p:grpSp>
        <p:nvGrpSpPr>
          <p:cNvPr id="152" name="组合 6"/>
          <p:cNvGrpSpPr/>
          <p:nvPr/>
        </p:nvGrpSpPr>
        <p:grpSpPr>
          <a:xfrm>
            <a:off x="6163128" y="4346352"/>
            <a:ext cx="1895475" cy="1004403"/>
            <a:chOff x="-12507" y="-1"/>
            <a:chExt cx="1895474" cy="1004401"/>
          </a:xfrm>
        </p:grpSpPr>
        <p:sp>
          <p:nvSpPr>
            <p:cNvPr id="150" name="矩形标注 264"/>
            <p:cNvSpPr/>
            <p:nvPr/>
          </p:nvSpPr>
          <p:spPr>
            <a:xfrm rot="10800000" flipH="1">
              <a:off x="0" y="-1"/>
              <a:ext cx="1872209" cy="1004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9200"/>
                  </a:lnTo>
                  <a:lnTo>
                    <a:pt x="9000" y="19200"/>
                  </a:lnTo>
                  <a:lnTo>
                    <a:pt x="6300" y="21600"/>
                  </a:lnTo>
                  <a:lnTo>
                    <a:pt x="3600" y="19200"/>
                  </a:lnTo>
                  <a:lnTo>
                    <a:pt x="0" y="19200"/>
                  </a:lnTo>
                  <a:lnTo>
                    <a:pt x="0" y="1120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1" name="TextBox 268"/>
            <p:cNvSpPr txBox="1"/>
            <p:nvPr/>
          </p:nvSpPr>
          <p:spPr>
            <a:xfrm>
              <a:off x="-12507" y="270740"/>
              <a:ext cx="1895474" cy="5206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>
                <a:defRPr sz="1400" b="1">
                  <a:solidFill>
                    <a:srgbClr val="404652"/>
                  </a:solidFill>
                </a:defRPr>
              </a:pPr>
              <a:r>
                <a:rPr lang="zh-CN"/>
                <a:t>法人管理</a:t>
              </a:r>
              <a:r>
                <a:t>系统 v0.</a:t>
              </a:r>
              <a:r>
                <a:rPr lang="en-US"/>
                <a:t>1</a:t>
              </a:r>
            </a:p>
            <a:p>
              <a:pPr algn="ctr">
                <a:defRPr sz="1400" b="1">
                  <a:solidFill>
                    <a:srgbClr val="404652"/>
                  </a:solidFill>
                </a:defRPr>
              </a:pPr>
              <a:r>
                <a:t>（</a:t>
              </a:r>
              <a:r>
                <a:rPr lang="en-US"/>
                <a:t>10</a:t>
              </a:r>
              <a:r>
                <a:t>个</a:t>
              </a:r>
              <a:r>
                <a:rPr lang="zh-CN"/>
                <a:t>公司</a:t>
              </a:r>
              <a:r>
                <a:t>上线</a:t>
              </a:r>
              <a:r>
                <a:rPr lang="zh-CN"/>
                <a:t>测试</a:t>
              </a:r>
              <a:r>
                <a:t>）</a:t>
              </a:r>
            </a:p>
          </p:txBody>
        </p:sp>
      </p:grpSp>
      <p:grpSp>
        <p:nvGrpSpPr>
          <p:cNvPr id="155" name="组合 5"/>
          <p:cNvGrpSpPr/>
          <p:nvPr/>
        </p:nvGrpSpPr>
        <p:grpSpPr>
          <a:xfrm>
            <a:off x="7712660" y="2118866"/>
            <a:ext cx="1872210" cy="1005341"/>
            <a:chOff x="0" y="0"/>
            <a:chExt cx="1872209" cy="1005340"/>
          </a:xfrm>
        </p:grpSpPr>
        <p:sp>
          <p:nvSpPr>
            <p:cNvPr id="153" name="矩形标注 262"/>
            <p:cNvSpPr/>
            <p:nvPr/>
          </p:nvSpPr>
          <p:spPr>
            <a:xfrm>
              <a:off x="0" y="0"/>
              <a:ext cx="1872209" cy="10053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9200"/>
                  </a:lnTo>
                  <a:lnTo>
                    <a:pt x="9000" y="19200"/>
                  </a:lnTo>
                  <a:lnTo>
                    <a:pt x="6300" y="21600"/>
                  </a:lnTo>
                  <a:lnTo>
                    <a:pt x="3600" y="19200"/>
                  </a:lnTo>
                  <a:lnTo>
                    <a:pt x="0" y="19200"/>
                  </a:lnTo>
                  <a:lnTo>
                    <a:pt x="0" y="1120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4" name="TextBox 269"/>
            <p:cNvSpPr txBox="1"/>
            <p:nvPr/>
          </p:nvSpPr>
          <p:spPr>
            <a:xfrm>
              <a:off x="64565" y="155394"/>
              <a:ext cx="1743074" cy="5206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>
                <a:defRPr sz="1400" b="1">
                  <a:solidFill>
                    <a:srgbClr val="404652"/>
                  </a:solidFill>
                </a:defRPr>
              </a:pPr>
              <a:r>
                <a:rPr lang="zh-CN"/>
                <a:t>法人管理</a:t>
              </a:r>
              <a:r>
                <a:t>系统 v0.</a:t>
              </a:r>
              <a:r>
                <a:rPr lang="en-US"/>
                <a:t>2</a:t>
              </a:r>
            </a:p>
            <a:p>
              <a:pPr algn="ctr">
                <a:defRPr sz="1400" b="1">
                  <a:solidFill>
                    <a:srgbClr val="404652"/>
                  </a:solidFill>
                </a:defRPr>
              </a:pPr>
              <a:r>
                <a:t>（</a:t>
              </a:r>
              <a:r>
                <a:rPr lang="en-US"/>
                <a:t>1</a:t>
              </a:r>
              <a:r>
                <a:t>00+个</a:t>
              </a:r>
              <a:r>
                <a:rPr lang="zh-CN"/>
                <a:t>公司</a:t>
              </a:r>
              <a:r>
                <a:t>上线）</a:t>
              </a:r>
            </a:p>
          </p:txBody>
        </p:sp>
      </p:grpSp>
      <p:grpSp>
        <p:nvGrpSpPr>
          <p:cNvPr id="158" name="组合 19"/>
          <p:cNvGrpSpPr/>
          <p:nvPr/>
        </p:nvGrpSpPr>
        <p:grpSpPr>
          <a:xfrm>
            <a:off x="9300734" y="4346352"/>
            <a:ext cx="1872210" cy="1004403"/>
            <a:chOff x="0" y="-1"/>
            <a:chExt cx="1872209" cy="1004401"/>
          </a:xfrm>
        </p:grpSpPr>
        <p:sp>
          <p:nvSpPr>
            <p:cNvPr id="156" name="矩形标注 266"/>
            <p:cNvSpPr/>
            <p:nvPr/>
          </p:nvSpPr>
          <p:spPr>
            <a:xfrm rot="10800000" flipH="1">
              <a:off x="0" y="-1"/>
              <a:ext cx="1872209" cy="1004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19200"/>
                  </a:lnTo>
                  <a:lnTo>
                    <a:pt x="9000" y="19200"/>
                  </a:lnTo>
                  <a:lnTo>
                    <a:pt x="6300" y="21600"/>
                  </a:lnTo>
                  <a:lnTo>
                    <a:pt x="3600" y="19200"/>
                  </a:lnTo>
                  <a:lnTo>
                    <a:pt x="0" y="19200"/>
                  </a:lnTo>
                  <a:lnTo>
                    <a:pt x="0" y="11200"/>
                  </a:lnTo>
                  <a:close/>
                </a:path>
              </a:pathLst>
            </a:custGeom>
            <a:solidFill>
              <a:srgbClr val="D9D9D9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57" name="TextBox 270"/>
            <p:cNvSpPr txBox="1"/>
            <p:nvPr/>
          </p:nvSpPr>
          <p:spPr>
            <a:xfrm>
              <a:off x="117924" y="270740"/>
              <a:ext cx="1550034" cy="30543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sz="1400" b="1">
                  <a:solidFill>
                    <a:srgbClr val="404652"/>
                  </a:solidFill>
                </a:defRPr>
              </a:lvl1pPr>
            </a:lstStyle>
            <a:p>
              <a:r>
                <a:rPr lang="zh-CN"/>
                <a:t>法人管理</a:t>
              </a:r>
              <a:r>
                <a:t>系统 v1.0</a:t>
              </a:r>
            </a:p>
          </p:txBody>
        </p:sp>
      </p:grpSp>
      <p:sp>
        <p:nvSpPr>
          <p:cNvPr id="159" name="TextBox 237"/>
          <p:cNvSpPr txBox="1"/>
          <p:nvPr/>
        </p:nvSpPr>
        <p:spPr>
          <a:xfrm>
            <a:off x="4823935" y="411653"/>
            <a:ext cx="2542541" cy="662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defRPr sz="3200" b="1">
                <a:solidFill>
                  <a:srgbClr val="404652"/>
                </a:solidFill>
              </a:defRPr>
            </a:lvl1pPr>
          </a:lstStyle>
          <a:p>
            <a:r>
              <a:t>产品研发历程</a:t>
            </a:r>
          </a:p>
        </p:txBody>
      </p:sp>
      <p:grpSp>
        <p:nvGrpSpPr>
          <p:cNvPr id="169" name="组合 238"/>
          <p:cNvGrpSpPr/>
          <p:nvPr/>
        </p:nvGrpSpPr>
        <p:grpSpPr>
          <a:xfrm>
            <a:off x="3502917" y="1023693"/>
            <a:ext cx="5184578" cy="202103"/>
            <a:chOff x="0" y="0"/>
            <a:chExt cx="5184576" cy="202102"/>
          </a:xfrm>
        </p:grpSpPr>
        <p:grpSp>
          <p:nvGrpSpPr>
            <p:cNvPr id="165" name="组合 239"/>
            <p:cNvGrpSpPr/>
            <p:nvPr/>
          </p:nvGrpSpPr>
          <p:grpSpPr>
            <a:xfrm>
              <a:off x="1692334" y="0"/>
              <a:ext cx="1799909" cy="202103"/>
              <a:chOff x="5200" y="0"/>
              <a:chExt cx="1799907" cy="202102"/>
            </a:xfrm>
          </p:grpSpPr>
          <p:sp>
            <p:nvSpPr>
              <p:cNvPr id="160" name="五角星 243"/>
              <p:cNvSpPr/>
              <p:nvPr/>
            </p:nvSpPr>
            <p:spPr>
              <a:xfrm>
                <a:off x="5200" y="0"/>
                <a:ext cx="202103" cy="202103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A5A5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1" name="五角星 244"/>
              <p:cNvSpPr/>
              <p:nvPr/>
            </p:nvSpPr>
            <p:spPr>
              <a:xfrm>
                <a:off x="404652" y="0"/>
                <a:ext cx="202103" cy="202103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A5A5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2" name="五角星 245"/>
              <p:cNvSpPr/>
              <p:nvPr/>
            </p:nvSpPr>
            <p:spPr>
              <a:xfrm>
                <a:off x="804103" y="0"/>
                <a:ext cx="202103" cy="202103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A5A5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3" name="五角星 246"/>
              <p:cNvSpPr/>
              <p:nvPr/>
            </p:nvSpPr>
            <p:spPr>
              <a:xfrm>
                <a:off x="1203553" y="0"/>
                <a:ext cx="202104" cy="202103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A5A5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164" name="五角星 247"/>
              <p:cNvSpPr/>
              <p:nvPr/>
            </p:nvSpPr>
            <p:spPr>
              <a:xfrm>
                <a:off x="1603006" y="0"/>
                <a:ext cx="202103" cy="202103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A5A5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168" name="组合 240"/>
            <p:cNvGrpSpPr/>
            <p:nvPr/>
          </p:nvGrpSpPr>
          <p:grpSpPr>
            <a:xfrm>
              <a:off x="0" y="101051"/>
              <a:ext cx="5184577" cy="1"/>
              <a:chOff x="0" y="0"/>
              <a:chExt cx="5184576" cy="0"/>
            </a:xfrm>
          </p:grpSpPr>
          <p:sp>
            <p:nvSpPr>
              <p:cNvPr id="166" name="直接连接符 241"/>
              <p:cNvSpPr/>
              <p:nvPr/>
            </p:nvSpPr>
            <p:spPr>
              <a:xfrm>
                <a:off x="3607951" y="0"/>
                <a:ext cx="1576626" cy="0"/>
              </a:xfrm>
              <a:prstGeom prst="line">
                <a:avLst/>
              </a:prstGeom>
              <a:noFill/>
              <a:ln w="9525" cap="flat">
                <a:solidFill>
                  <a:srgbClr val="A5A5A5">
                    <a:alpha val="60000"/>
                  </a:srgb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/>
            </p:txBody>
          </p:sp>
          <p:sp>
            <p:nvSpPr>
              <p:cNvPr id="167" name="直接连接符 242"/>
              <p:cNvSpPr/>
              <p:nvPr/>
            </p:nvSpPr>
            <p:spPr>
              <a:xfrm>
                <a:off x="0" y="0"/>
                <a:ext cx="1576625" cy="0"/>
              </a:xfrm>
              <a:prstGeom prst="line">
                <a:avLst/>
              </a:prstGeom>
              <a:noFill/>
              <a:ln w="9525" cap="flat">
                <a:solidFill>
                  <a:srgbClr val="A5A5A5">
                    <a:alpha val="60000"/>
                  </a:srgb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/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4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dur="indefinite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grpId="5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dur="indefinite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1" fill="hold" grpId="6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dur="indefinite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8" fill="hold" grpId="7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dur="indefinite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fill="hold" grpId="8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dur="indefinite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8" fill="hold" grpId="9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dur="indefinite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1" fill="hold" grpId="10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dur="indefinite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8" fill="hold" grpId="1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dur="indefinite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" presetClass="entr" presetSubtype="4" fill="hold" grpId="1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1" dur="indefinite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2" presetClass="entr" presetSubtype="8" fill="hold" grpId="13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dur="indefinite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2" presetClass="entr" presetSubtype="1" fill="hold" grpId="14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dur="indefinite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6" animBg="1" advAuto="0"/>
      <p:bldP spid="140" grpId="13" bldLvl="0" animBg="1" advAuto="0"/>
      <p:bldP spid="134" grpId="9" bldLvl="0" animBg="1" advAuto="0"/>
      <p:bldP spid="155" grpId="12" bldLvl="0" animBg="1" advAuto="0"/>
      <p:bldP spid="137" grpId="11" bldLvl="0" animBg="1" advAuto="0"/>
      <p:bldP spid="158" grpId="14" bldLvl="0" animBg="1" advAuto="0"/>
      <p:bldP spid="149" grpId="8" animBg="1" advAuto="0"/>
      <p:bldP spid="152" grpId="10" bldLvl="0" animBg="1" advAuto="0"/>
      <p:bldP spid="131" grpId="7" bldLvl="0" animBg="1" advAuto="0"/>
      <p:bldP spid="125" grpId="3" bldLvl="0" animBg="1" advAuto="0"/>
      <p:bldP spid="128" grpId="5" bldLvl="0" animBg="1" advAuto="0"/>
      <p:bldP spid="159" grpId="2" animBg="1" advAuto="0"/>
      <p:bldP spid="169" grpId="1" animBg="1" advAuto="0"/>
      <p:bldP spid="143" grpId="4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Box 65"/>
          <p:cNvSpPr txBox="1"/>
          <p:nvPr/>
        </p:nvSpPr>
        <p:spPr>
          <a:xfrm>
            <a:off x="3358314" y="2780634"/>
            <a:ext cx="2847341" cy="1043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>
              <a:defRPr sz="5400">
                <a:solidFill>
                  <a:srgbClr val="404652"/>
                </a:solidFill>
              </a:defRPr>
            </a:lvl1pPr>
          </a:lstStyle>
          <a:p>
            <a:r>
              <a:t>产品综述</a:t>
            </a:r>
          </a:p>
        </p:txBody>
      </p:sp>
      <p:sp>
        <p:nvSpPr>
          <p:cNvPr id="172" name="TextBox 66"/>
          <p:cNvSpPr txBox="1"/>
          <p:nvPr/>
        </p:nvSpPr>
        <p:spPr>
          <a:xfrm>
            <a:off x="3358314" y="3703964"/>
            <a:ext cx="1347470" cy="201485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/>
          <a:p>
            <a:pPr marL="342900" indent="-342900">
              <a:lnSpc>
                <a:spcPts val="2500"/>
              </a:lnSpc>
              <a:buSzPct val="100000"/>
              <a:buAutoNum type="arabicPeriod"/>
              <a:defRPr>
                <a:solidFill>
                  <a:srgbClr val="404652"/>
                </a:solidFill>
              </a:defRPr>
            </a:pPr>
            <a:r>
              <a:t>产品背景</a:t>
            </a:r>
          </a:p>
          <a:p>
            <a:pPr marL="342900" indent="-342900">
              <a:lnSpc>
                <a:spcPts val="2500"/>
              </a:lnSpc>
              <a:buSzPct val="100000"/>
              <a:buAutoNum type="arabicPeriod"/>
              <a:defRPr>
                <a:solidFill>
                  <a:srgbClr val="404652"/>
                </a:solidFill>
              </a:defRPr>
            </a:pPr>
            <a:r>
              <a:t>产品目标</a:t>
            </a:r>
          </a:p>
          <a:p>
            <a:pPr marL="342900" indent="-342900">
              <a:lnSpc>
                <a:spcPts val="2500"/>
              </a:lnSpc>
              <a:buSzPct val="100000"/>
              <a:buAutoNum type="arabicPeriod"/>
              <a:defRPr>
                <a:solidFill>
                  <a:srgbClr val="404652"/>
                </a:solidFill>
              </a:defRPr>
            </a:pPr>
            <a:r>
              <a:t>建设原则</a:t>
            </a:r>
          </a:p>
          <a:p>
            <a:pPr marL="342900" indent="-342900">
              <a:lnSpc>
                <a:spcPts val="2500"/>
              </a:lnSpc>
              <a:buSzPct val="100000"/>
              <a:buAutoNum type="arabicPeriod"/>
              <a:defRPr>
                <a:solidFill>
                  <a:srgbClr val="404652"/>
                </a:solidFill>
              </a:defRPr>
            </a:pPr>
            <a:r>
              <a:t>参照标准</a:t>
            </a:r>
          </a:p>
          <a:p>
            <a:pPr marL="342900" indent="-342900">
              <a:lnSpc>
                <a:spcPts val="2500"/>
              </a:lnSpc>
              <a:buSzPct val="100000"/>
              <a:buAutoNum type="arabicPeriod"/>
              <a:defRPr>
                <a:solidFill>
                  <a:srgbClr val="404652"/>
                </a:solidFill>
              </a:defRPr>
            </a:pPr>
            <a:r>
              <a:t>产品特色</a:t>
            </a:r>
          </a:p>
          <a:p>
            <a:pPr marL="342900" indent="-342900">
              <a:lnSpc>
                <a:spcPts val="2500"/>
              </a:lnSpc>
              <a:buSzPct val="100000"/>
              <a:buAutoNum type="arabicPeriod"/>
              <a:defRPr>
                <a:solidFill>
                  <a:srgbClr val="404652"/>
                </a:solidFill>
              </a:defRPr>
            </a:pPr>
            <a:r>
              <a:rPr lang="zh-CN" altLang="en-US"/>
              <a:t>产品技术</a:t>
            </a:r>
            <a:endParaRPr lang="zh-CN" altLang="en-US"/>
          </a:p>
        </p:txBody>
      </p:sp>
      <p:sp>
        <p:nvSpPr>
          <p:cNvPr id="173" name="圆角矩形 104"/>
          <p:cNvSpPr/>
          <p:nvPr/>
        </p:nvSpPr>
        <p:spPr>
          <a:xfrm>
            <a:off x="1522433" y="2254414"/>
            <a:ext cx="1661724" cy="2160241"/>
          </a:xfrm>
          <a:prstGeom prst="roundRect">
            <a:avLst>
              <a:gd name="adj" fmla="val 3460"/>
            </a:avLst>
          </a:prstGeom>
          <a:solidFill>
            <a:srgbClr val="0266B4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74" name="TextBox 107"/>
          <p:cNvSpPr txBox="1"/>
          <p:nvPr/>
        </p:nvSpPr>
        <p:spPr>
          <a:xfrm>
            <a:off x="2018699" y="3591397"/>
            <a:ext cx="669191" cy="13106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defRPr sz="8000" b="1">
                <a:solidFill>
                  <a:srgbClr val="FFFFFF"/>
                </a:solidFill>
              </a:defRPr>
            </a:lvl1pPr>
          </a:lstStyle>
          <a:p>
            <a:r>
              <a:t>2</a:t>
            </a:r>
          </a:p>
        </p:txBody>
      </p:sp>
      <p:sp>
        <p:nvSpPr>
          <p:cNvPr id="175" name="TextBox 113"/>
          <p:cNvSpPr txBox="1"/>
          <p:nvPr/>
        </p:nvSpPr>
        <p:spPr>
          <a:xfrm>
            <a:off x="1844023" y="4904063"/>
            <a:ext cx="1018541" cy="408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t>第二部分</a:t>
            </a:r>
          </a:p>
        </p:txBody>
      </p:sp>
      <p:sp>
        <p:nvSpPr>
          <p:cNvPr id="176" name="Freeform 3705"/>
          <p:cNvSpPr/>
          <p:nvPr/>
        </p:nvSpPr>
        <p:spPr>
          <a:xfrm>
            <a:off x="1996075" y="2768552"/>
            <a:ext cx="714439" cy="6322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00" y="0"/>
                </a:moveTo>
                <a:cubicBezTo>
                  <a:pt x="800" y="0"/>
                  <a:pt x="800" y="0"/>
                  <a:pt x="800" y="0"/>
                </a:cubicBezTo>
                <a:cubicBezTo>
                  <a:pt x="20667" y="0"/>
                  <a:pt x="20667" y="0"/>
                  <a:pt x="20667" y="0"/>
                </a:cubicBezTo>
                <a:cubicBezTo>
                  <a:pt x="21200" y="0"/>
                  <a:pt x="21600" y="453"/>
                  <a:pt x="21600" y="906"/>
                </a:cubicBezTo>
                <a:cubicBezTo>
                  <a:pt x="21600" y="906"/>
                  <a:pt x="21600" y="906"/>
                  <a:pt x="21600" y="906"/>
                </a:cubicBezTo>
                <a:cubicBezTo>
                  <a:pt x="21600" y="20694"/>
                  <a:pt x="21600" y="20694"/>
                  <a:pt x="21600" y="20694"/>
                </a:cubicBezTo>
                <a:cubicBezTo>
                  <a:pt x="21600" y="21298"/>
                  <a:pt x="21200" y="21600"/>
                  <a:pt x="20667" y="21600"/>
                </a:cubicBezTo>
                <a:cubicBezTo>
                  <a:pt x="20667" y="21600"/>
                  <a:pt x="20667" y="21600"/>
                  <a:pt x="20667" y="21600"/>
                </a:cubicBezTo>
                <a:cubicBezTo>
                  <a:pt x="800" y="21600"/>
                  <a:pt x="800" y="21600"/>
                  <a:pt x="800" y="21600"/>
                </a:cubicBezTo>
                <a:cubicBezTo>
                  <a:pt x="267" y="21600"/>
                  <a:pt x="0" y="21298"/>
                  <a:pt x="0" y="20694"/>
                </a:cubicBezTo>
                <a:cubicBezTo>
                  <a:pt x="0" y="20694"/>
                  <a:pt x="0" y="20694"/>
                  <a:pt x="0" y="20694"/>
                </a:cubicBezTo>
                <a:cubicBezTo>
                  <a:pt x="0" y="15407"/>
                  <a:pt x="0" y="15407"/>
                  <a:pt x="0" y="15407"/>
                </a:cubicBezTo>
                <a:cubicBezTo>
                  <a:pt x="0" y="15407"/>
                  <a:pt x="0" y="15407"/>
                  <a:pt x="0" y="15407"/>
                </a:cubicBezTo>
                <a:cubicBezTo>
                  <a:pt x="0" y="15105"/>
                  <a:pt x="133" y="14954"/>
                  <a:pt x="400" y="14954"/>
                </a:cubicBezTo>
                <a:cubicBezTo>
                  <a:pt x="4400" y="14954"/>
                  <a:pt x="4400" y="14954"/>
                  <a:pt x="4400" y="14954"/>
                </a:cubicBezTo>
                <a:cubicBezTo>
                  <a:pt x="4400" y="14954"/>
                  <a:pt x="4400" y="14954"/>
                  <a:pt x="4400" y="14954"/>
                </a:cubicBezTo>
                <a:cubicBezTo>
                  <a:pt x="4667" y="14954"/>
                  <a:pt x="4933" y="15105"/>
                  <a:pt x="4933" y="15407"/>
                </a:cubicBezTo>
                <a:cubicBezTo>
                  <a:pt x="4933" y="16766"/>
                  <a:pt x="4933" y="16766"/>
                  <a:pt x="4933" y="16766"/>
                </a:cubicBezTo>
                <a:cubicBezTo>
                  <a:pt x="8000" y="13292"/>
                  <a:pt x="8000" y="13292"/>
                  <a:pt x="8000" y="13292"/>
                </a:cubicBezTo>
                <a:cubicBezTo>
                  <a:pt x="4933" y="9969"/>
                  <a:pt x="4933" y="9969"/>
                  <a:pt x="4933" y="9969"/>
                </a:cubicBezTo>
                <a:cubicBezTo>
                  <a:pt x="4933" y="11178"/>
                  <a:pt x="4933" y="11178"/>
                  <a:pt x="4933" y="11178"/>
                </a:cubicBezTo>
                <a:cubicBezTo>
                  <a:pt x="4933" y="11178"/>
                  <a:pt x="4933" y="11178"/>
                  <a:pt x="4933" y="11178"/>
                </a:cubicBezTo>
                <a:cubicBezTo>
                  <a:pt x="4933" y="11631"/>
                  <a:pt x="4667" y="11782"/>
                  <a:pt x="4400" y="11782"/>
                </a:cubicBezTo>
                <a:cubicBezTo>
                  <a:pt x="400" y="11782"/>
                  <a:pt x="400" y="11782"/>
                  <a:pt x="400" y="11782"/>
                </a:cubicBezTo>
                <a:cubicBezTo>
                  <a:pt x="133" y="11782"/>
                  <a:pt x="0" y="11631"/>
                  <a:pt x="0" y="11178"/>
                </a:cubicBezTo>
                <a:cubicBezTo>
                  <a:pt x="0" y="11178"/>
                  <a:pt x="0" y="11178"/>
                  <a:pt x="0" y="11178"/>
                </a:cubicBezTo>
                <a:cubicBezTo>
                  <a:pt x="0" y="906"/>
                  <a:pt x="0" y="906"/>
                  <a:pt x="0" y="906"/>
                </a:cubicBezTo>
                <a:cubicBezTo>
                  <a:pt x="0" y="453"/>
                  <a:pt x="267" y="0"/>
                  <a:pt x="800" y="0"/>
                </a:cubicBezTo>
                <a:close/>
                <a:moveTo>
                  <a:pt x="1600" y="16011"/>
                </a:moveTo>
                <a:cubicBezTo>
                  <a:pt x="1600" y="19787"/>
                  <a:pt x="1600" y="19787"/>
                  <a:pt x="1600" y="19787"/>
                </a:cubicBezTo>
                <a:cubicBezTo>
                  <a:pt x="19867" y="19787"/>
                  <a:pt x="19867" y="19787"/>
                  <a:pt x="19867" y="19787"/>
                </a:cubicBezTo>
                <a:cubicBezTo>
                  <a:pt x="19867" y="6948"/>
                  <a:pt x="19867" y="6948"/>
                  <a:pt x="19867" y="6948"/>
                </a:cubicBezTo>
                <a:cubicBezTo>
                  <a:pt x="1600" y="6948"/>
                  <a:pt x="1600" y="6948"/>
                  <a:pt x="1600" y="6948"/>
                </a:cubicBezTo>
                <a:cubicBezTo>
                  <a:pt x="1600" y="10724"/>
                  <a:pt x="1600" y="10724"/>
                  <a:pt x="1600" y="10724"/>
                </a:cubicBezTo>
                <a:cubicBezTo>
                  <a:pt x="3867" y="10724"/>
                  <a:pt x="3867" y="10724"/>
                  <a:pt x="3867" y="10724"/>
                </a:cubicBezTo>
                <a:cubicBezTo>
                  <a:pt x="3867" y="8610"/>
                  <a:pt x="3867" y="8610"/>
                  <a:pt x="3867" y="8610"/>
                </a:cubicBezTo>
                <a:cubicBezTo>
                  <a:pt x="3867" y="8157"/>
                  <a:pt x="4133" y="8006"/>
                  <a:pt x="4400" y="8006"/>
                </a:cubicBezTo>
                <a:cubicBezTo>
                  <a:pt x="4533" y="8006"/>
                  <a:pt x="4667" y="8006"/>
                  <a:pt x="4800" y="8157"/>
                </a:cubicBezTo>
                <a:cubicBezTo>
                  <a:pt x="4800" y="8157"/>
                  <a:pt x="4800" y="8157"/>
                  <a:pt x="4800" y="8157"/>
                </a:cubicBezTo>
                <a:cubicBezTo>
                  <a:pt x="9067" y="12990"/>
                  <a:pt x="9067" y="12990"/>
                  <a:pt x="9067" y="12990"/>
                </a:cubicBezTo>
                <a:cubicBezTo>
                  <a:pt x="9200" y="13141"/>
                  <a:pt x="9200" y="13594"/>
                  <a:pt x="9067" y="13745"/>
                </a:cubicBezTo>
                <a:cubicBezTo>
                  <a:pt x="4800" y="18579"/>
                  <a:pt x="4800" y="18579"/>
                  <a:pt x="4800" y="18579"/>
                </a:cubicBezTo>
                <a:cubicBezTo>
                  <a:pt x="4533" y="18730"/>
                  <a:pt x="4267" y="18730"/>
                  <a:pt x="4000" y="18579"/>
                </a:cubicBezTo>
                <a:cubicBezTo>
                  <a:pt x="4000" y="18428"/>
                  <a:pt x="3867" y="18277"/>
                  <a:pt x="3867" y="18126"/>
                </a:cubicBezTo>
                <a:cubicBezTo>
                  <a:pt x="3867" y="18126"/>
                  <a:pt x="3867" y="18126"/>
                  <a:pt x="3867" y="18126"/>
                </a:cubicBezTo>
                <a:cubicBezTo>
                  <a:pt x="3867" y="16011"/>
                  <a:pt x="3867" y="16011"/>
                  <a:pt x="3867" y="16011"/>
                </a:cubicBezTo>
                <a:cubicBezTo>
                  <a:pt x="1600" y="16011"/>
                  <a:pt x="1600" y="16011"/>
                  <a:pt x="1600" y="16011"/>
                </a:cubicBezTo>
                <a:close/>
                <a:moveTo>
                  <a:pt x="18000" y="9063"/>
                </a:moveTo>
                <a:cubicBezTo>
                  <a:pt x="18267" y="9063"/>
                  <a:pt x="18533" y="9365"/>
                  <a:pt x="18533" y="9667"/>
                </a:cubicBezTo>
                <a:cubicBezTo>
                  <a:pt x="18533" y="9969"/>
                  <a:pt x="18267" y="10120"/>
                  <a:pt x="18000" y="10120"/>
                </a:cubicBezTo>
                <a:cubicBezTo>
                  <a:pt x="10933" y="10120"/>
                  <a:pt x="10933" y="10120"/>
                  <a:pt x="10933" y="10120"/>
                </a:cubicBezTo>
                <a:cubicBezTo>
                  <a:pt x="10667" y="10120"/>
                  <a:pt x="10533" y="9969"/>
                  <a:pt x="10533" y="9667"/>
                </a:cubicBezTo>
                <a:cubicBezTo>
                  <a:pt x="10533" y="9365"/>
                  <a:pt x="10667" y="9063"/>
                  <a:pt x="10933" y="9063"/>
                </a:cubicBezTo>
                <a:cubicBezTo>
                  <a:pt x="18000" y="9063"/>
                  <a:pt x="18000" y="9063"/>
                  <a:pt x="18000" y="9063"/>
                </a:cubicBezTo>
                <a:close/>
                <a:moveTo>
                  <a:pt x="16000" y="16464"/>
                </a:moveTo>
                <a:cubicBezTo>
                  <a:pt x="16267" y="16464"/>
                  <a:pt x="16533" y="16766"/>
                  <a:pt x="16533" y="17069"/>
                </a:cubicBezTo>
                <a:cubicBezTo>
                  <a:pt x="16533" y="17371"/>
                  <a:pt x="16267" y="17673"/>
                  <a:pt x="16000" y="17673"/>
                </a:cubicBezTo>
                <a:cubicBezTo>
                  <a:pt x="10933" y="17673"/>
                  <a:pt x="10933" y="17673"/>
                  <a:pt x="10933" y="17673"/>
                </a:cubicBezTo>
                <a:cubicBezTo>
                  <a:pt x="10667" y="17673"/>
                  <a:pt x="10533" y="17371"/>
                  <a:pt x="10533" y="17069"/>
                </a:cubicBezTo>
                <a:cubicBezTo>
                  <a:pt x="10533" y="16766"/>
                  <a:pt x="10667" y="16464"/>
                  <a:pt x="10933" y="16464"/>
                </a:cubicBezTo>
                <a:cubicBezTo>
                  <a:pt x="16000" y="16464"/>
                  <a:pt x="16000" y="16464"/>
                  <a:pt x="16000" y="16464"/>
                </a:cubicBezTo>
                <a:close/>
                <a:moveTo>
                  <a:pt x="18000" y="11480"/>
                </a:moveTo>
                <a:cubicBezTo>
                  <a:pt x="18267" y="11480"/>
                  <a:pt x="18533" y="11782"/>
                  <a:pt x="18533" y="12084"/>
                </a:cubicBezTo>
                <a:cubicBezTo>
                  <a:pt x="18533" y="12386"/>
                  <a:pt x="18267" y="12688"/>
                  <a:pt x="18000" y="12688"/>
                </a:cubicBezTo>
                <a:cubicBezTo>
                  <a:pt x="10933" y="12688"/>
                  <a:pt x="10933" y="12688"/>
                  <a:pt x="10933" y="12688"/>
                </a:cubicBezTo>
                <a:cubicBezTo>
                  <a:pt x="10667" y="12688"/>
                  <a:pt x="10533" y="12386"/>
                  <a:pt x="10533" y="12084"/>
                </a:cubicBezTo>
                <a:cubicBezTo>
                  <a:pt x="10533" y="11782"/>
                  <a:pt x="10667" y="11480"/>
                  <a:pt x="10933" y="11480"/>
                </a:cubicBezTo>
                <a:cubicBezTo>
                  <a:pt x="18000" y="11480"/>
                  <a:pt x="18000" y="11480"/>
                  <a:pt x="18000" y="11480"/>
                </a:cubicBezTo>
                <a:close/>
                <a:moveTo>
                  <a:pt x="18000" y="14048"/>
                </a:moveTo>
                <a:cubicBezTo>
                  <a:pt x="18267" y="14048"/>
                  <a:pt x="18533" y="14350"/>
                  <a:pt x="18533" y="14652"/>
                </a:cubicBezTo>
                <a:cubicBezTo>
                  <a:pt x="18533" y="14954"/>
                  <a:pt x="18267" y="15105"/>
                  <a:pt x="18000" y="15105"/>
                </a:cubicBezTo>
                <a:cubicBezTo>
                  <a:pt x="10933" y="15105"/>
                  <a:pt x="10933" y="15105"/>
                  <a:pt x="10933" y="15105"/>
                </a:cubicBezTo>
                <a:cubicBezTo>
                  <a:pt x="10667" y="15105"/>
                  <a:pt x="10533" y="14954"/>
                  <a:pt x="10533" y="14652"/>
                </a:cubicBezTo>
                <a:cubicBezTo>
                  <a:pt x="10533" y="14350"/>
                  <a:pt x="10667" y="14048"/>
                  <a:pt x="10933" y="14048"/>
                </a:cubicBezTo>
                <a:cubicBezTo>
                  <a:pt x="18000" y="14048"/>
                  <a:pt x="18000" y="14048"/>
                  <a:pt x="18000" y="14048"/>
                </a:cubicBezTo>
                <a:close/>
                <a:moveTo>
                  <a:pt x="18533" y="2870"/>
                </a:moveTo>
                <a:cubicBezTo>
                  <a:pt x="19067" y="2870"/>
                  <a:pt x="19467" y="3323"/>
                  <a:pt x="19467" y="3776"/>
                </a:cubicBezTo>
                <a:cubicBezTo>
                  <a:pt x="19467" y="4380"/>
                  <a:pt x="19067" y="4834"/>
                  <a:pt x="18533" y="4834"/>
                </a:cubicBezTo>
                <a:cubicBezTo>
                  <a:pt x="18133" y="4834"/>
                  <a:pt x="17733" y="4380"/>
                  <a:pt x="17733" y="3776"/>
                </a:cubicBezTo>
                <a:cubicBezTo>
                  <a:pt x="17733" y="3323"/>
                  <a:pt x="18133" y="2870"/>
                  <a:pt x="18533" y="2870"/>
                </a:cubicBezTo>
                <a:close/>
                <a:moveTo>
                  <a:pt x="16533" y="2870"/>
                </a:moveTo>
                <a:cubicBezTo>
                  <a:pt x="17067" y="2870"/>
                  <a:pt x="17333" y="3323"/>
                  <a:pt x="17333" y="3776"/>
                </a:cubicBezTo>
                <a:cubicBezTo>
                  <a:pt x="17333" y="4380"/>
                  <a:pt x="17067" y="4834"/>
                  <a:pt x="16533" y="4834"/>
                </a:cubicBezTo>
                <a:cubicBezTo>
                  <a:pt x="16133" y="4834"/>
                  <a:pt x="15733" y="4380"/>
                  <a:pt x="15733" y="3776"/>
                </a:cubicBezTo>
                <a:cubicBezTo>
                  <a:pt x="15733" y="3323"/>
                  <a:pt x="16133" y="2870"/>
                  <a:pt x="16533" y="2870"/>
                </a:cubicBezTo>
                <a:close/>
                <a:moveTo>
                  <a:pt x="14533" y="2870"/>
                </a:moveTo>
                <a:cubicBezTo>
                  <a:pt x="14933" y="2870"/>
                  <a:pt x="15333" y="3323"/>
                  <a:pt x="15333" y="3776"/>
                </a:cubicBezTo>
                <a:cubicBezTo>
                  <a:pt x="15333" y="4380"/>
                  <a:pt x="14933" y="4834"/>
                  <a:pt x="14533" y="4834"/>
                </a:cubicBezTo>
                <a:cubicBezTo>
                  <a:pt x="14000" y="4834"/>
                  <a:pt x="13733" y="4380"/>
                  <a:pt x="13733" y="3776"/>
                </a:cubicBezTo>
                <a:cubicBezTo>
                  <a:pt x="13733" y="3323"/>
                  <a:pt x="14000" y="2870"/>
                  <a:pt x="14533" y="2870"/>
                </a:cubicBezTo>
                <a:close/>
                <a:moveTo>
                  <a:pt x="1600" y="5740"/>
                </a:moveTo>
                <a:cubicBezTo>
                  <a:pt x="19867" y="5740"/>
                  <a:pt x="19867" y="5740"/>
                  <a:pt x="19867" y="5740"/>
                </a:cubicBezTo>
                <a:cubicBezTo>
                  <a:pt x="19867" y="1964"/>
                  <a:pt x="19867" y="1964"/>
                  <a:pt x="19867" y="1964"/>
                </a:cubicBezTo>
                <a:cubicBezTo>
                  <a:pt x="1600" y="1964"/>
                  <a:pt x="1600" y="1964"/>
                  <a:pt x="1600" y="1964"/>
                </a:cubicBezTo>
                <a:cubicBezTo>
                  <a:pt x="1600" y="5740"/>
                  <a:pt x="1600" y="5740"/>
                  <a:pt x="1600" y="5740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/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7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2" presetClass="entr" presetSubtype="1" fill="hold" grpId="8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dur="indefinite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75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7" animBg="1" advAuto="0"/>
      <p:bldP spid="174" grpId="3" animBg="1" advAuto="0"/>
      <p:bldP spid="176" grpId="2" animBg="1" advAuto="0"/>
      <p:bldP spid="173" grpId="1" animBg="1" advAuto="0"/>
      <p:bldP spid="172" grpId="8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Freeform 6"/>
          <p:cNvSpPr/>
          <p:nvPr/>
        </p:nvSpPr>
        <p:spPr>
          <a:xfrm>
            <a:off x="4055005" y="1944149"/>
            <a:ext cx="4080404" cy="4078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098" y="14046"/>
                </a:moveTo>
                <a:cubicBezTo>
                  <a:pt x="20098" y="14046"/>
                  <a:pt x="20098" y="14046"/>
                  <a:pt x="20098" y="14046"/>
                </a:cubicBezTo>
                <a:cubicBezTo>
                  <a:pt x="19197" y="13260"/>
                  <a:pt x="18620" y="12105"/>
                  <a:pt x="18620" y="10812"/>
                </a:cubicBezTo>
                <a:cubicBezTo>
                  <a:pt x="18620" y="9518"/>
                  <a:pt x="19197" y="8363"/>
                  <a:pt x="20098" y="7554"/>
                </a:cubicBezTo>
                <a:cubicBezTo>
                  <a:pt x="20098" y="7554"/>
                  <a:pt x="20098" y="7554"/>
                  <a:pt x="20098" y="7554"/>
                </a:cubicBezTo>
                <a:cubicBezTo>
                  <a:pt x="21022" y="6769"/>
                  <a:pt x="21600" y="5614"/>
                  <a:pt x="21600" y="4297"/>
                </a:cubicBezTo>
                <a:cubicBezTo>
                  <a:pt x="21600" y="1917"/>
                  <a:pt x="19683" y="0"/>
                  <a:pt x="17326" y="0"/>
                </a:cubicBezTo>
                <a:cubicBezTo>
                  <a:pt x="16009" y="0"/>
                  <a:pt x="14831" y="578"/>
                  <a:pt x="14046" y="1502"/>
                </a:cubicBezTo>
                <a:cubicBezTo>
                  <a:pt x="14046" y="1502"/>
                  <a:pt x="14046" y="1502"/>
                  <a:pt x="14046" y="1502"/>
                </a:cubicBezTo>
                <a:cubicBezTo>
                  <a:pt x="13260" y="2426"/>
                  <a:pt x="12105" y="2980"/>
                  <a:pt x="10812" y="2980"/>
                </a:cubicBezTo>
                <a:cubicBezTo>
                  <a:pt x="9518" y="2980"/>
                  <a:pt x="8363" y="2426"/>
                  <a:pt x="7577" y="1502"/>
                </a:cubicBezTo>
                <a:cubicBezTo>
                  <a:pt x="7577" y="1502"/>
                  <a:pt x="7577" y="1502"/>
                  <a:pt x="7577" y="1502"/>
                </a:cubicBezTo>
                <a:cubicBezTo>
                  <a:pt x="6792" y="578"/>
                  <a:pt x="5614" y="0"/>
                  <a:pt x="4297" y="0"/>
                </a:cubicBezTo>
                <a:cubicBezTo>
                  <a:pt x="1917" y="0"/>
                  <a:pt x="0" y="1917"/>
                  <a:pt x="0" y="4297"/>
                </a:cubicBezTo>
                <a:cubicBezTo>
                  <a:pt x="0" y="5614"/>
                  <a:pt x="601" y="6769"/>
                  <a:pt x="1525" y="7554"/>
                </a:cubicBezTo>
                <a:cubicBezTo>
                  <a:pt x="1525" y="7554"/>
                  <a:pt x="1525" y="7554"/>
                  <a:pt x="1525" y="7554"/>
                </a:cubicBezTo>
                <a:cubicBezTo>
                  <a:pt x="2426" y="8363"/>
                  <a:pt x="3003" y="9518"/>
                  <a:pt x="3003" y="10812"/>
                </a:cubicBezTo>
                <a:cubicBezTo>
                  <a:pt x="3003" y="12105"/>
                  <a:pt x="2426" y="13260"/>
                  <a:pt x="1525" y="14046"/>
                </a:cubicBezTo>
                <a:cubicBezTo>
                  <a:pt x="1525" y="14046"/>
                  <a:pt x="1525" y="14046"/>
                  <a:pt x="1525" y="14046"/>
                </a:cubicBezTo>
                <a:cubicBezTo>
                  <a:pt x="601" y="14831"/>
                  <a:pt x="0" y="16009"/>
                  <a:pt x="0" y="17303"/>
                </a:cubicBezTo>
                <a:cubicBezTo>
                  <a:pt x="0" y="19683"/>
                  <a:pt x="1917" y="21600"/>
                  <a:pt x="4297" y="21600"/>
                </a:cubicBezTo>
                <a:cubicBezTo>
                  <a:pt x="5614" y="21600"/>
                  <a:pt x="6792" y="21022"/>
                  <a:pt x="7577" y="20098"/>
                </a:cubicBezTo>
                <a:cubicBezTo>
                  <a:pt x="7577" y="20098"/>
                  <a:pt x="7577" y="20098"/>
                  <a:pt x="7577" y="20098"/>
                </a:cubicBezTo>
                <a:cubicBezTo>
                  <a:pt x="8363" y="19197"/>
                  <a:pt x="9518" y="18620"/>
                  <a:pt x="10812" y="18620"/>
                </a:cubicBezTo>
                <a:cubicBezTo>
                  <a:pt x="12105" y="18620"/>
                  <a:pt x="13260" y="19197"/>
                  <a:pt x="14046" y="20098"/>
                </a:cubicBezTo>
                <a:cubicBezTo>
                  <a:pt x="14046" y="20098"/>
                  <a:pt x="14046" y="20098"/>
                  <a:pt x="14046" y="20098"/>
                </a:cubicBezTo>
                <a:cubicBezTo>
                  <a:pt x="14831" y="21022"/>
                  <a:pt x="16009" y="21600"/>
                  <a:pt x="17326" y="21600"/>
                </a:cubicBezTo>
                <a:cubicBezTo>
                  <a:pt x="19683" y="21600"/>
                  <a:pt x="21600" y="19683"/>
                  <a:pt x="21600" y="17303"/>
                </a:cubicBezTo>
                <a:cubicBezTo>
                  <a:pt x="21600" y="16009"/>
                  <a:pt x="21022" y="14831"/>
                  <a:pt x="20098" y="14046"/>
                </a:cubicBezTo>
                <a:close/>
                <a:moveTo>
                  <a:pt x="10812" y="15732"/>
                </a:moveTo>
                <a:cubicBezTo>
                  <a:pt x="8086" y="15732"/>
                  <a:pt x="5891" y="13514"/>
                  <a:pt x="5891" y="10812"/>
                </a:cubicBezTo>
                <a:cubicBezTo>
                  <a:pt x="5891" y="8086"/>
                  <a:pt x="8086" y="5891"/>
                  <a:pt x="10812" y="5891"/>
                </a:cubicBezTo>
                <a:cubicBezTo>
                  <a:pt x="13514" y="5891"/>
                  <a:pt x="15732" y="8086"/>
                  <a:pt x="15732" y="10812"/>
                </a:cubicBezTo>
                <a:cubicBezTo>
                  <a:pt x="15732" y="13514"/>
                  <a:pt x="13514" y="15732"/>
                  <a:pt x="10812" y="15732"/>
                </a:cubicBezTo>
                <a:close/>
              </a:path>
            </a:pathLst>
          </a:custGeom>
          <a:solidFill>
            <a:srgbClr val="000000">
              <a:alpha val="9804"/>
            </a:srgbClr>
          </a:solidFill>
          <a:ln w="12700">
            <a:miter lim="400000"/>
          </a:ln>
        </p:spPr>
        <p:txBody>
          <a:bodyPr lIns="45719" rIns="45719"/>
          <a:lstStyle/>
          <a:p>
            <a:pPr>
              <a:defRPr>
                <a:solidFill>
                  <a:srgbClr val="808080"/>
                </a:solidFill>
              </a:defRPr>
            </a:pPr>
          </a:p>
        </p:txBody>
      </p:sp>
      <p:grpSp>
        <p:nvGrpSpPr>
          <p:cNvPr id="187" name="组合 238"/>
          <p:cNvGrpSpPr/>
          <p:nvPr/>
        </p:nvGrpSpPr>
        <p:grpSpPr>
          <a:xfrm>
            <a:off x="4277228" y="2177109"/>
            <a:ext cx="3640194" cy="3638399"/>
            <a:chOff x="0" y="0"/>
            <a:chExt cx="3640193" cy="3638398"/>
          </a:xfrm>
        </p:grpSpPr>
        <p:sp>
          <p:nvSpPr>
            <p:cNvPr id="179" name="Oval 7"/>
            <p:cNvSpPr/>
            <p:nvPr/>
          </p:nvSpPr>
          <p:spPr>
            <a:xfrm>
              <a:off x="2457129" y="2456660"/>
              <a:ext cx="1183065" cy="1181739"/>
            </a:xfrm>
            <a:prstGeom prst="ellipse">
              <a:avLst/>
            </a:prstGeom>
            <a:solidFill>
              <a:srgbClr val="026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0" name="Oval 8"/>
            <p:cNvSpPr/>
            <p:nvPr/>
          </p:nvSpPr>
          <p:spPr>
            <a:xfrm>
              <a:off x="0" y="0"/>
              <a:ext cx="1178831" cy="1177503"/>
            </a:xfrm>
            <a:prstGeom prst="ellipse">
              <a:avLst/>
            </a:prstGeom>
            <a:solidFill>
              <a:srgbClr val="026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1" name="Oval 9"/>
            <p:cNvSpPr/>
            <p:nvPr/>
          </p:nvSpPr>
          <p:spPr>
            <a:xfrm>
              <a:off x="2457129" y="0"/>
              <a:ext cx="1183065" cy="1177503"/>
            </a:xfrm>
            <a:prstGeom prst="ellipse">
              <a:avLst/>
            </a:prstGeom>
            <a:solidFill>
              <a:srgbClr val="F8832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2" name="Oval 10"/>
            <p:cNvSpPr/>
            <p:nvPr/>
          </p:nvSpPr>
          <p:spPr>
            <a:xfrm>
              <a:off x="0" y="2456660"/>
              <a:ext cx="1178831" cy="1181739"/>
            </a:xfrm>
            <a:prstGeom prst="ellipse">
              <a:avLst/>
            </a:prstGeom>
            <a:solidFill>
              <a:srgbClr val="F8832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>
                <a:defRPr>
                  <a:solidFill>
                    <a:srgbClr val="FFFFFF"/>
                  </a:solidFill>
                </a:defRPr>
              </a:pPr>
            </a:p>
          </p:txBody>
        </p:sp>
        <p:sp>
          <p:nvSpPr>
            <p:cNvPr id="183" name="Text Box 11"/>
            <p:cNvSpPr txBox="1"/>
            <p:nvPr/>
          </p:nvSpPr>
          <p:spPr>
            <a:xfrm>
              <a:off x="354543" y="258373"/>
              <a:ext cx="473974" cy="6807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60963" tIns="60963" rIns="60963" bIns="60963" numCol="1" anchor="t">
              <a:spAutoFit/>
            </a:bodyPr>
            <a:lstStyle>
              <a:lvl1pPr algn="ctr">
                <a:defRPr sz="3700" b="1">
                  <a:solidFill>
                    <a:srgbClr val="FFFFFF"/>
                  </a:solidFill>
                </a:defRPr>
              </a:lvl1pPr>
            </a:lstStyle>
            <a:p>
              <a:r>
                <a:t>A</a:t>
              </a:r>
            </a:p>
          </p:txBody>
        </p:sp>
        <p:sp>
          <p:nvSpPr>
            <p:cNvPr id="184" name="Text Box 12"/>
            <p:cNvSpPr txBox="1"/>
            <p:nvPr/>
          </p:nvSpPr>
          <p:spPr>
            <a:xfrm>
              <a:off x="2763929" y="240959"/>
              <a:ext cx="613754" cy="6807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60963" tIns="60963" rIns="60963" bIns="60963" numCol="1" anchor="t">
              <a:spAutoFit/>
            </a:bodyPr>
            <a:lstStyle>
              <a:lvl1pPr algn="ctr">
                <a:defRPr sz="3700" b="1">
                  <a:solidFill>
                    <a:srgbClr val="FFFFFF"/>
                  </a:solidFill>
                </a:defRPr>
              </a:lvl1pPr>
            </a:lstStyle>
            <a:p>
              <a:r>
                <a:t>B</a:t>
              </a:r>
            </a:p>
          </p:txBody>
        </p:sp>
        <p:sp>
          <p:nvSpPr>
            <p:cNvPr id="185" name="Text Box 13"/>
            <p:cNvSpPr txBox="1"/>
            <p:nvPr/>
          </p:nvSpPr>
          <p:spPr>
            <a:xfrm>
              <a:off x="355602" y="2698090"/>
              <a:ext cx="473974" cy="6807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60963" tIns="60963" rIns="60963" bIns="60963" numCol="1" anchor="t">
              <a:spAutoFit/>
            </a:bodyPr>
            <a:lstStyle>
              <a:lvl1pPr algn="ctr">
                <a:defRPr sz="3700" b="1">
                  <a:solidFill>
                    <a:srgbClr val="FFFFFF"/>
                  </a:solidFill>
                </a:defRPr>
              </a:lvl1pPr>
            </a:lstStyle>
            <a:p>
              <a:r>
                <a:t>D</a:t>
              </a:r>
            </a:p>
          </p:txBody>
        </p:sp>
        <p:sp>
          <p:nvSpPr>
            <p:cNvPr id="186" name="Text Box 14"/>
            <p:cNvSpPr txBox="1"/>
            <p:nvPr/>
          </p:nvSpPr>
          <p:spPr>
            <a:xfrm>
              <a:off x="2809557" y="2698090"/>
              <a:ext cx="473974" cy="6807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60963" tIns="60963" rIns="60963" bIns="60963" numCol="1" anchor="t">
              <a:spAutoFit/>
            </a:bodyPr>
            <a:lstStyle>
              <a:lvl1pPr algn="ctr">
                <a:defRPr sz="3700" b="1">
                  <a:solidFill>
                    <a:srgbClr val="FFFFFF"/>
                  </a:solidFill>
                </a:defRPr>
              </a:lvl1pPr>
            </a:lstStyle>
            <a:p>
              <a:r>
                <a:t>C</a:t>
              </a:r>
            </a:p>
          </p:txBody>
        </p:sp>
      </p:grpSp>
      <p:sp>
        <p:nvSpPr>
          <p:cNvPr id="188" name="TextBox 247"/>
          <p:cNvSpPr txBox="1"/>
          <p:nvPr/>
        </p:nvSpPr>
        <p:spPr>
          <a:xfrm>
            <a:off x="5484063" y="3429603"/>
            <a:ext cx="1222287" cy="10947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defRPr sz="6600">
                <a:solidFill>
                  <a:srgbClr val="404652"/>
                </a:solidFill>
              </a:defRPr>
            </a:lvl1pPr>
          </a:lstStyle>
          <a:p>
            <a:r>
              <a:t>VS</a:t>
            </a:r>
          </a:p>
        </p:txBody>
      </p:sp>
      <p:grpSp>
        <p:nvGrpSpPr>
          <p:cNvPr id="211" name="组合 248"/>
          <p:cNvGrpSpPr/>
          <p:nvPr/>
        </p:nvGrpSpPr>
        <p:grpSpPr>
          <a:xfrm>
            <a:off x="721267" y="1992442"/>
            <a:ext cx="10839136" cy="3314792"/>
            <a:chOff x="0" y="0"/>
            <a:chExt cx="10839134" cy="3314790"/>
          </a:xfrm>
        </p:grpSpPr>
        <p:grpSp>
          <p:nvGrpSpPr>
            <p:cNvPr id="193" name="Group 15"/>
            <p:cNvGrpSpPr/>
            <p:nvPr/>
          </p:nvGrpSpPr>
          <p:grpSpPr>
            <a:xfrm>
              <a:off x="7668107" y="3022531"/>
              <a:ext cx="292063" cy="292259"/>
              <a:chOff x="0" y="0"/>
              <a:chExt cx="292061" cy="292258"/>
            </a:xfrm>
          </p:grpSpPr>
          <p:sp>
            <p:nvSpPr>
              <p:cNvPr id="189" name="Freeform 16"/>
              <p:cNvSpPr/>
              <p:nvPr/>
            </p:nvSpPr>
            <p:spPr>
              <a:xfrm>
                <a:off x="0" y="-1"/>
                <a:ext cx="292062" cy="2922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937" y="0"/>
                      <a:pt x="0" y="4937"/>
                      <a:pt x="0" y="10800"/>
                    </a:cubicBezTo>
                    <a:cubicBezTo>
                      <a:pt x="0" y="16817"/>
                      <a:pt x="4937" y="21600"/>
                      <a:pt x="10800" y="21600"/>
                    </a:cubicBezTo>
                    <a:cubicBezTo>
                      <a:pt x="16817" y="21600"/>
                      <a:pt x="21600" y="16817"/>
                      <a:pt x="21600" y="10800"/>
                    </a:cubicBezTo>
                    <a:cubicBezTo>
                      <a:pt x="21600" y="4937"/>
                      <a:pt x="16817" y="0"/>
                      <a:pt x="10800" y="0"/>
                    </a:cubicBezTo>
                    <a:close/>
                    <a:moveTo>
                      <a:pt x="10800" y="19749"/>
                    </a:moveTo>
                    <a:cubicBezTo>
                      <a:pt x="5863" y="19749"/>
                      <a:pt x="1851" y="15737"/>
                      <a:pt x="1851" y="10800"/>
                    </a:cubicBezTo>
                    <a:cubicBezTo>
                      <a:pt x="1851" y="5863"/>
                      <a:pt x="5863" y="1851"/>
                      <a:pt x="10800" y="1851"/>
                    </a:cubicBezTo>
                    <a:cubicBezTo>
                      <a:pt x="15737" y="1851"/>
                      <a:pt x="19749" y="5863"/>
                      <a:pt x="19749" y="10800"/>
                    </a:cubicBezTo>
                    <a:cubicBezTo>
                      <a:pt x="19749" y="15737"/>
                      <a:pt x="15737" y="19749"/>
                      <a:pt x="10800" y="19749"/>
                    </a:cubicBezTo>
                    <a:close/>
                  </a:path>
                </a:pathLst>
              </a:custGeom>
              <a:solidFill>
                <a:srgbClr val="28C89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808080"/>
                    </a:solidFill>
                  </a:defRPr>
                </a:pPr>
              </a:p>
            </p:txBody>
          </p:sp>
          <p:sp>
            <p:nvSpPr>
              <p:cNvPr id="190" name="Freeform 17"/>
              <p:cNvSpPr/>
              <p:nvPr/>
            </p:nvSpPr>
            <p:spPr>
              <a:xfrm>
                <a:off x="86531" y="86175"/>
                <a:ext cx="121324" cy="1209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42" h="21414" extrusionOk="0">
                    <a:moveTo>
                      <a:pt x="20319" y="559"/>
                    </a:moveTo>
                    <a:cubicBezTo>
                      <a:pt x="19586" y="-186"/>
                      <a:pt x="18122" y="-186"/>
                      <a:pt x="17390" y="559"/>
                    </a:cubicBezTo>
                    <a:cubicBezTo>
                      <a:pt x="10434" y="7635"/>
                      <a:pt x="10434" y="7635"/>
                      <a:pt x="10434" y="7635"/>
                    </a:cubicBezTo>
                    <a:cubicBezTo>
                      <a:pt x="3844" y="559"/>
                      <a:pt x="3844" y="559"/>
                      <a:pt x="3844" y="559"/>
                    </a:cubicBezTo>
                    <a:cubicBezTo>
                      <a:pt x="2746" y="-186"/>
                      <a:pt x="1648" y="-186"/>
                      <a:pt x="549" y="559"/>
                    </a:cubicBezTo>
                    <a:cubicBezTo>
                      <a:pt x="-183" y="1676"/>
                      <a:pt x="-183" y="2793"/>
                      <a:pt x="549" y="3911"/>
                    </a:cubicBezTo>
                    <a:cubicBezTo>
                      <a:pt x="7505" y="10614"/>
                      <a:pt x="7505" y="10614"/>
                      <a:pt x="7505" y="10614"/>
                    </a:cubicBezTo>
                    <a:cubicBezTo>
                      <a:pt x="549" y="17690"/>
                      <a:pt x="549" y="17690"/>
                      <a:pt x="549" y="17690"/>
                    </a:cubicBezTo>
                    <a:cubicBezTo>
                      <a:pt x="-183" y="18435"/>
                      <a:pt x="-183" y="19924"/>
                      <a:pt x="549" y="20669"/>
                    </a:cubicBezTo>
                    <a:cubicBezTo>
                      <a:pt x="915" y="21414"/>
                      <a:pt x="1648" y="21414"/>
                      <a:pt x="2380" y="21414"/>
                    </a:cubicBezTo>
                    <a:cubicBezTo>
                      <a:pt x="2746" y="21414"/>
                      <a:pt x="3478" y="21414"/>
                      <a:pt x="3844" y="20669"/>
                    </a:cubicBezTo>
                    <a:cubicBezTo>
                      <a:pt x="10434" y="13966"/>
                      <a:pt x="10434" y="13966"/>
                      <a:pt x="10434" y="13966"/>
                    </a:cubicBezTo>
                    <a:cubicBezTo>
                      <a:pt x="17390" y="20669"/>
                      <a:pt x="17390" y="20669"/>
                      <a:pt x="17390" y="20669"/>
                    </a:cubicBezTo>
                    <a:cubicBezTo>
                      <a:pt x="17756" y="21414"/>
                      <a:pt x="18488" y="21414"/>
                      <a:pt x="18854" y="21414"/>
                    </a:cubicBezTo>
                    <a:cubicBezTo>
                      <a:pt x="19586" y="21414"/>
                      <a:pt x="19953" y="21414"/>
                      <a:pt x="20319" y="20669"/>
                    </a:cubicBezTo>
                    <a:cubicBezTo>
                      <a:pt x="21417" y="19924"/>
                      <a:pt x="21417" y="18435"/>
                      <a:pt x="20319" y="17690"/>
                    </a:cubicBezTo>
                    <a:cubicBezTo>
                      <a:pt x="13729" y="10614"/>
                      <a:pt x="13729" y="10614"/>
                      <a:pt x="13729" y="10614"/>
                    </a:cubicBezTo>
                    <a:cubicBezTo>
                      <a:pt x="20319" y="3911"/>
                      <a:pt x="20319" y="3911"/>
                      <a:pt x="20319" y="3911"/>
                    </a:cubicBezTo>
                    <a:cubicBezTo>
                      <a:pt x="21417" y="2793"/>
                      <a:pt x="21417" y="1676"/>
                      <a:pt x="20319" y="559"/>
                    </a:cubicBezTo>
                    <a:close/>
                  </a:path>
                </a:pathLst>
              </a:custGeom>
              <a:solidFill>
                <a:srgbClr val="28C89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808080"/>
                    </a:solidFill>
                  </a:defRPr>
                </a:pPr>
              </a:p>
            </p:txBody>
          </p:sp>
          <p:sp>
            <p:nvSpPr>
              <p:cNvPr id="191" name="Freeform 18"/>
              <p:cNvSpPr/>
              <p:nvPr/>
            </p:nvSpPr>
            <p:spPr>
              <a:xfrm>
                <a:off x="0" y="-1"/>
                <a:ext cx="292062" cy="2922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4937" y="0"/>
                      <a:pt x="0" y="4937"/>
                      <a:pt x="0" y="10800"/>
                    </a:cubicBezTo>
                    <a:cubicBezTo>
                      <a:pt x="0" y="16817"/>
                      <a:pt x="4937" y="21600"/>
                      <a:pt x="10800" y="21600"/>
                    </a:cubicBezTo>
                    <a:cubicBezTo>
                      <a:pt x="16817" y="21600"/>
                      <a:pt x="21600" y="16817"/>
                      <a:pt x="21600" y="10800"/>
                    </a:cubicBezTo>
                    <a:cubicBezTo>
                      <a:pt x="21600" y="4937"/>
                      <a:pt x="16817" y="0"/>
                      <a:pt x="10800" y="0"/>
                    </a:cubicBezTo>
                    <a:close/>
                    <a:moveTo>
                      <a:pt x="10800" y="19749"/>
                    </a:moveTo>
                    <a:cubicBezTo>
                      <a:pt x="5863" y="19749"/>
                      <a:pt x="1851" y="15737"/>
                      <a:pt x="1851" y="10800"/>
                    </a:cubicBezTo>
                    <a:cubicBezTo>
                      <a:pt x="1851" y="5863"/>
                      <a:pt x="5863" y="1851"/>
                      <a:pt x="10800" y="1851"/>
                    </a:cubicBezTo>
                    <a:cubicBezTo>
                      <a:pt x="15737" y="1851"/>
                      <a:pt x="19749" y="5863"/>
                      <a:pt x="19749" y="10800"/>
                    </a:cubicBezTo>
                    <a:cubicBezTo>
                      <a:pt x="19749" y="15737"/>
                      <a:pt x="15737" y="19749"/>
                      <a:pt x="10800" y="19749"/>
                    </a:cubicBezTo>
                    <a:close/>
                  </a:path>
                </a:pathLst>
              </a:custGeom>
              <a:solidFill>
                <a:srgbClr val="0266B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808080"/>
                    </a:solidFill>
                  </a:defRPr>
                </a:pPr>
              </a:p>
            </p:txBody>
          </p:sp>
          <p:sp>
            <p:nvSpPr>
              <p:cNvPr id="192" name="Freeform 19"/>
              <p:cNvSpPr/>
              <p:nvPr/>
            </p:nvSpPr>
            <p:spPr>
              <a:xfrm>
                <a:off x="86531" y="86175"/>
                <a:ext cx="121324" cy="1209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42" h="21414" extrusionOk="0">
                    <a:moveTo>
                      <a:pt x="20319" y="559"/>
                    </a:moveTo>
                    <a:cubicBezTo>
                      <a:pt x="19586" y="-186"/>
                      <a:pt x="18122" y="-186"/>
                      <a:pt x="17390" y="559"/>
                    </a:cubicBezTo>
                    <a:cubicBezTo>
                      <a:pt x="10434" y="7635"/>
                      <a:pt x="10434" y="7635"/>
                      <a:pt x="10434" y="7635"/>
                    </a:cubicBezTo>
                    <a:cubicBezTo>
                      <a:pt x="3844" y="559"/>
                      <a:pt x="3844" y="559"/>
                      <a:pt x="3844" y="559"/>
                    </a:cubicBezTo>
                    <a:cubicBezTo>
                      <a:pt x="2746" y="-186"/>
                      <a:pt x="1648" y="-186"/>
                      <a:pt x="549" y="559"/>
                    </a:cubicBezTo>
                    <a:cubicBezTo>
                      <a:pt x="-183" y="1676"/>
                      <a:pt x="-183" y="2793"/>
                      <a:pt x="549" y="3911"/>
                    </a:cubicBezTo>
                    <a:cubicBezTo>
                      <a:pt x="7505" y="10614"/>
                      <a:pt x="7505" y="10614"/>
                      <a:pt x="7505" y="10614"/>
                    </a:cubicBezTo>
                    <a:cubicBezTo>
                      <a:pt x="549" y="17690"/>
                      <a:pt x="549" y="17690"/>
                      <a:pt x="549" y="17690"/>
                    </a:cubicBezTo>
                    <a:cubicBezTo>
                      <a:pt x="-183" y="18435"/>
                      <a:pt x="-183" y="19924"/>
                      <a:pt x="549" y="20669"/>
                    </a:cubicBezTo>
                    <a:cubicBezTo>
                      <a:pt x="915" y="21414"/>
                      <a:pt x="1648" y="21414"/>
                      <a:pt x="2380" y="21414"/>
                    </a:cubicBezTo>
                    <a:cubicBezTo>
                      <a:pt x="2746" y="21414"/>
                      <a:pt x="3478" y="21414"/>
                      <a:pt x="3844" y="20669"/>
                    </a:cubicBezTo>
                    <a:cubicBezTo>
                      <a:pt x="10434" y="13966"/>
                      <a:pt x="10434" y="13966"/>
                      <a:pt x="10434" y="13966"/>
                    </a:cubicBezTo>
                    <a:cubicBezTo>
                      <a:pt x="17390" y="20669"/>
                      <a:pt x="17390" y="20669"/>
                      <a:pt x="17390" y="20669"/>
                    </a:cubicBezTo>
                    <a:cubicBezTo>
                      <a:pt x="17756" y="21414"/>
                      <a:pt x="18488" y="21414"/>
                      <a:pt x="18854" y="21414"/>
                    </a:cubicBezTo>
                    <a:cubicBezTo>
                      <a:pt x="19586" y="21414"/>
                      <a:pt x="19953" y="21414"/>
                      <a:pt x="20319" y="20669"/>
                    </a:cubicBezTo>
                    <a:cubicBezTo>
                      <a:pt x="21417" y="19924"/>
                      <a:pt x="21417" y="18435"/>
                      <a:pt x="20319" y="17690"/>
                    </a:cubicBezTo>
                    <a:cubicBezTo>
                      <a:pt x="13729" y="10614"/>
                      <a:pt x="13729" y="10614"/>
                      <a:pt x="13729" y="10614"/>
                    </a:cubicBezTo>
                    <a:cubicBezTo>
                      <a:pt x="20319" y="3911"/>
                      <a:pt x="20319" y="3911"/>
                      <a:pt x="20319" y="3911"/>
                    </a:cubicBezTo>
                    <a:cubicBezTo>
                      <a:pt x="21417" y="2793"/>
                      <a:pt x="21417" y="1676"/>
                      <a:pt x="20319" y="559"/>
                    </a:cubicBezTo>
                    <a:close/>
                  </a:path>
                </a:pathLst>
              </a:custGeom>
              <a:solidFill>
                <a:srgbClr val="0266B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808080"/>
                    </a:solidFill>
                  </a:defRPr>
                </a:pPr>
              </a:p>
            </p:txBody>
          </p:sp>
        </p:grpSp>
        <p:grpSp>
          <p:nvGrpSpPr>
            <p:cNvPr id="196" name="Group 20"/>
            <p:cNvGrpSpPr/>
            <p:nvPr/>
          </p:nvGrpSpPr>
          <p:grpSpPr>
            <a:xfrm>
              <a:off x="7668107" y="517163"/>
              <a:ext cx="292063" cy="292259"/>
              <a:chOff x="0" y="0"/>
              <a:chExt cx="292061" cy="292258"/>
            </a:xfrm>
          </p:grpSpPr>
          <p:sp>
            <p:nvSpPr>
              <p:cNvPr id="194" name="Freeform 21"/>
              <p:cNvSpPr/>
              <p:nvPr/>
            </p:nvSpPr>
            <p:spPr>
              <a:xfrm>
                <a:off x="-1" y="-1"/>
                <a:ext cx="292063" cy="2922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  <a:moveTo>
                      <a:pt x="19809" y="19713"/>
                    </a:moveTo>
                    <a:lnTo>
                      <a:pt x="1791" y="19713"/>
                    </a:lnTo>
                    <a:lnTo>
                      <a:pt x="1791" y="1783"/>
                    </a:lnTo>
                    <a:lnTo>
                      <a:pt x="19809" y="1783"/>
                    </a:lnTo>
                    <a:lnTo>
                      <a:pt x="19809" y="19713"/>
                    </a:lnTo>
                    <a:close/>
                  </a:path>
                </a:pathLst>
              </a:custGeom>
              <a:solidFill>
                <a:srgbClr val="F883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808080"/>
                    </a:solidFill>
                  </a:defRPr>
                </a:pPr>
              </a:p>
            </p:txBody>
          </p:sp>
          <p:sp>
            <p:nvSpPr>
              <p:cNvPr id="195" name="Freeform 22"/>
              <p:cNvSpPr/>
              <p:nvPr/>
            </p:nvSpPr>
            <p:spPr>
              <a:xfrm>
                <a:off x="68385" y="85123"/>
                <a:ext cx="159566" cy="12768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880"/>
                    </a:moveTo>
                    <a:lnTo>
                      <a:pt x="19093" y="0"/>
                    </a:lnTo>
                    <a:lnTo>
                      <a:pt x="8486" y="15840"/>
                    </a:lnTo>
                    <a:lnTo>
                      <a:pt x="1929" y="9120"/>
                    </a:lnTo>
                    <a:lnTo>
                      <a:pt x="0" y="12720"/>
                    </a:lnTo>
                    <a:lnTo>
                      <a:pt x="9064" y="21600"/>
                    </a:lnTo>
                    <a:lnTo>
                      <a:pt x="21600" y="2880"/>
                    </a:lnTo>
                    <a:close/>
                  </a:path>
                </a:pathLst>
              </a:custGeom>
              <a:solidFill>
                <a:srgbClr val="F883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808080"/>
                    </a:solidFill>
                  </a:defRPr>
                </a:pPr>
              </a:p>
            </p:txBody>
          </p:sp>
        </p:grpSp>
        <p:grpSp>
          <p:nvGrpSpPr>
            <p:cNvPr id="199" name="Group 23"/>
            <p:cNvGrpSpPr/>
            <p:nvPr/>
          </p:nvGrpSpPr>
          <p:grpSpPr>
            <a:xfrm>
              <a:off x="2800408" y="3002405"/>
              <a:ext cx="292063" cy="295443"/>
              <a:chOff x="0" y="0"/>
              <a:chExt cx="292061" cy="295441"/>
            </a:xfrm>
          </p:grpSpPr>
          <p:sp>
            <p:nvSpPr>
              <p:cNvPr id="197" name="Freeform 24"/>
              <p:cNvSpPr/>
              <p:nvPr/>
            </p:nvSpPr>
            <p:spPr>
              <a:xfrm>
                <a:off x="0" y="-1"/>
                <a:ext cx="292062" cy="29544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523" extrusionOk="0">
                    <a:moveTo>
                      <a:pt x="21446" y="9114"/>
                    </a:moveTo>
                    <a:cubicBezTo>
                      <a:pt x="21446" y="8808"/>
                      <a:pt x="21291" y="8502"/>
                      <a:pt x="20983" y="8349"/>
                    </a:cubicBezTo>
                    <a:cubicBezTo>
                      <a:pt x="19286" y="7736"/>
                      <a:pt x="19286" y="7736"/>
                      <a:pt x="19286" y="7736"/>
                    </a:cubicBezTo>
                    <a:cubicBezTo>
                      <a:pt x="19131" y="7583"/>
                      <a:pt x="18977" y="7276"/>
                      <a:pt x="18823" y="6970"/>
                    </a:cubicBezTo>
                    <a:cubicBezTo>
                      <a:pt x="19594" y="5438"/>
                      <a:pt x="19594" y="5438"/>
                      <a:pt x="19594" y="5438"/>
                    </a:cubicBezTo>
                    <a:cubicBezTo>
                      <a:pt x="19749" y="5132"/>
                      <a:pt x="19749" y="4672"/>
                      <a:pt x="19594" y="4366"/>
                    </a:cubicBezTo>
                    <a:cubicBezTo>
                      <a:pt x="18977" y="3600"/>
                      <a:pt x="18051" y="2834"/>
                      <a:pt x="17280" y="2068"/>
                    </a:cubicBezTo>
                    <a:cubicBezTo>
                      <a:pt x="16971" y="1914"/>
                      <a:pt x="16663" y="1914"/>
                      <a:pt x="16354" y="2068"/>
                    </a:cubicBezTo>
                    <a:cubicBezTo>
                      <a:pt x="14657" y="2834"/>
                      <a:pt x="14657" y="2834"/>
                      <a:pt x="14657" y="2834"/>
                    </a:cubicBezTo>
                    <a:cubicBezTo>
                      <a:pt x="14349" y="2680"/>
                      <a:pt x="14040" y="2527"/>
                      <a:pt x="13886" y="2527"/>
                    </a:cubicBezTo>
                    <a:cubicBezTo>
                      <a:pt x="13269" y="842"/>
                      <a:pt x="13269" y="842"/>
                      <a:pt x="13269" y="842"/>
                    </a:cubicBezTo>
                    <a:cubicBezTo>
                      <a:pt x="13114" y="536"/>
                      <a:pt x="12806" y="229"/>
                      <a:pt x="12497" y="229"/>
                    </a:cubicBezTo>
                    <a:cubicBezTo>
                      <a:pt x="11263" y="-77"/>
                      <a:pt x="10337" y="-77"/>
                      <a:pt x="9257" y="229"/>
                    </a:cubicBezTo>
                    <a:cubicBezTo>
                      <a:pt x="8949" y="229"/>
                      <a:pt x="8640" y="536"/>
                      <a:pt x="8486" y="842"/>
                    </a:cubicBezTo>
                    <a:cubicBezTo>
                      <a:pt x="7869" y="2527"/>
                      <a:pt x="7869" y="2527"/>
                      <a:pt x="7869" y="2527"/>
                    </a:cubicBezTo>
                    <a:cubicBezTo>
                      <a:pt x="7560" y="2527"/>
                      <a:pt x="7251" y="2680"/>
                      <a:pt x="7097" y="2834"/>
                    </a:cubicBezTo>
                    <a:cubicBezTo>
                      <a:pt x="5400" y="2068"/>
                      <a:pt x="5400" y="2068"/>
                      <a:pt x="5400" y="2068"/>
                    </a:cubicBezTo>
                    <a:cubicBezTo>
                      <a:pt x="5091" y="1914"/>
                      <a:pt x="4783" y="1914"/>
                      <a:pt x="4474" y="2068"/>
                    </a:cubicBezTo>
                    <a:cubicBezTo>
                      <a:pt x="3549" y="2834"/>
                      <a:pt x="2777" y="3600"/>
                      <a:pt x="2160" y="4366"/>
                    </a:cubicBezTo>
                    <a:cubicBezTo>
                      <a:pt x="2006" y="4672"/>
                      <a:pt x="1851" y="5132"/>
                      <a:pt x="2006" y="5438"/>
                    </a:cubicBezTo>
                    <a:cubicBezTo>
                      <a:pt x="2777" y="6970"/>
                      <a:pt x="2777" y="6970"/>
                      <a:pt x="2777" y="6970"/>
                    </a:cubicBezTo>
                    <a:cubicBezTo>
                      <a:pt x="2777" y="7276"/>
                      <a:pt x="2623" y="7583"/>
                      <a:pt x="2469" y="7736"/>
                    </a:cubicBezTo>
                    <a:cubicBezTo>
                      <a:pt x="771" y="8349"/>
                      <a:pt x="771" y="8349"/>
                      <a:pt x="771" y="8349"/>
                    </a:cubicBezTo>
                    <a:cubicBezTo>
                      <a:pt x="463" y="8502"/>
                      <a:pt x="309" y="8808"/>
                      <a:pt x="154" y="9114"/>
                    </a:cubicBezTo>
                    <a:cubicBezTo>
                      <a:pt x="154" y="9727"/>
                      <a:pt x="0" y="10187"/>
                      <a:pt x="0" y="10800"/>
                    </a:cubicBezTo>
                    <a:cubicBezTo>
                      <a:pt x="0" y="11259"/>
                      <a:pt x="154" y="11719"/>
                      <a:pt x="154" y="12332"/>
                    </a:cubicBezTo>
                    <a:cubicBezTo>
                      <a:pt x="309" y="12791"/>
                      <a:pt x="463" y="12944"/>
                      <a:pt x="771" y="13097"/>
                    </a:cubicBezTo>
                    <a:cubicBezTo>
                      <a:pt x="2469" y="13710"/>
                      <a:pt x="2469" y="13710"/>
                      <a:pt x="2469" y="13710"/>
                    </a:cubicBezTo>
                    <a:cubicBezTo>
                      <a:pt x="2623" y="14017"/>
                      <a:pt x="2777" y="14323"/>
                      <a:pt x="2777" y="14476"/>
                    </a:cubicBezTo>
                    <a:cubicBezTo>
                      <a:pt x="2006" y="16161"/>
                      <a:pt x="2006" y="16161"/>
                      <a:pt x="2006" y="16161"/>
                    </a:cubicBezTo>
                    <a:cubicBezTo>
                      <a:pt x="1851" y="16468"/>
                      <a:pt x="2006" y="16774"/>
                      <a:pt x="2160" y="17080"/>
                    </a:cubicBezTo>
                    <a:cubicBezTo>
                      <a:pt x="2777" y="18000"/>
                      <a:pt x="3549" y="18766"/>
                      <a:pt x="4474" y="19378"/>
                    </a:cubicBezTo>
                    <a:cubicBezTo>
                      <a:pt x="4783" y="19532"/>
                      <a:pt x="5091" y="19685"/>
                      <a:pt x="5400" y="19532"/>
                    </a:cubicBezTo>
                    <a:cubicBezTo>
                      <a:pt x="7097" y="18766"/>
                      <a:pt x="7097" y="18766"/>
                      <a:pt x="7097" y="18766"/>
                    </a:cubicBezTo>
                    <a:cubicBezTo>
                      <a:pt x="7251" y="18919"/>
                      <a:pt x="7560" y="18919"/>
                      <a:pt x="7869" y="19072"/>
                    </a:cubicBezTo>
                    <a:cubicBezTo>
                      <a:pt x="8486" y="20757"/>
                      <a:pt x="8486" y="20757"/>
                      <a:pt x="8486" y="20757"/>
                    </a:cubicBezTo>
                    <a:cubicBezTo>
                      <a:pt x="8640" y="21063"/>
                      <a:pt x="8949" y="21370"/>
                      <a:pt x="9257" y="21370"/>
                    </a:cubicBezTo>
                    <a:cubicBezTo>
                      <a:pt x="9874" y="21370"/>
                      <a:pt x="10337" y="21523"/>
                      <a:pt x="10800" y="21523"/>
                    </a:cubicBezTo>
                    <a:cubicBezTo>
                      <a:pt x="11417" y="21523"/>
                      <a:pt x="11880" y="21370"/>
                      <a:pt x="12497" y="21370"/>
                    </a:cubicBezTo>
                    <a:cubicBezTo>
                      <a:pt x="12806" y="21370"/>
                      <a:pt x="13114" y="21063"/>
                      <a:pt x="13269" y="20757"/>
                    </a:cubicBezTo>
                    <a:cubicBezTo>
                      <a:pt x="13886" y="19072"/>
                      <a:pt x="13886" y="19072"/>
                      <a:pt x="13886" y="19072"/>
                    </a:cubicBezTo>
                    <a:cubicBezTo>
                      <a:pt x="14040" y="18919"/>
                      <a:pt x="14349" y="18919"/>
                      <a:pt x="14657" y="18766"/>
                    </a:cubicBezTo>
                    <a:cubicBezTo>
                      <a:pt x="16354" y="19532"/>
                      <a:pt x="16354" y="19532"/>
                      <a:pt x="16354" y="19532"/>
                    </a:cubicBezTo>
                    <a:cubicBezTo>
                      <a:pt x="16663" y="19685"/>
                      <a:pt x="16971" y="19532"/>
                      <a:pt x="17280" y="19378"/>
                    </a:cubicBezTo>
                    <a:cubicBezTo>
                      <a:pt x="18051" y="18766"/>
                      <a:pt x="18977" y="18000"/>
                      <a:pt x="19594" y="17080"/>
                    </a:cubicBezTo>
                    <a:cubicBezTo>
                      <a:pt x="19749" y="16774"/>
                      <a:pt x="19749" y="16468"/>
                      <a:pt x="19594" y="16161"/>
                    </a:cubicBezTo>
                    <a:cubicBezTo>
                      <a:pt x="18823" y="14476"/>
                      <a:pt x="18823" y="14476"/>
                      <a:pt x="18823" y="14476"/>
                    </a:cubicBezTo>
                    <a:cubicBezTo>
                      <a:pt x="18977" y="14323"/>
                      <a:pt x="19131" y="14017"/>
                      <a:pt x="19286" y="13710"/>
                    </a:cubicBezTo>
                    <a:cubicBezTo>
                      <a:pt x="20983" y="13097"/>
                      <a:pt x="20983" y="13097"/>
                      <a:pt x="20983" y="13097"/>
                    </a:cubicBezTo>
                    <a:cubicBezTo>
                      <a:pt x="21291" y="12944"/>
                      <a:pt x="21446" y="12791"/>
                      <a:pt x="21446" y="12332"/>
                    </a:cubicBezTo>
                    <a:cubicBezTo>
                      <a:pt x="21600" y="11719"/>
                      <a:pt x="21600" y="11259"/>
                      <a:pt x="21600" y="10800"/>
                    </a:cubicBezTo>
                    <a:cubicBezTo>
                      <a:pt x="21600" y="10187"/>
                      <a:pt x="21600" y="9727"/>
                      <a:pt x="21446" y="9114"/>
                    </a:cubicBezTo>
                    <a:close/>
                    <a:moveTo>
                      <a:pt x="19749" y="11566"/>
                    </a:moveTo>
                    <a:cubicBezTo>
                      <a:pt x="18206" y="12178"/>
                      <a:pt x="18206" y="12178"/>
                      <a:pt x="18206" y="12178"/>
                    </a:cubicBezTo>
                    <a:cubicBezTo>
                      <a:pt x="17897" y="12178"/>
                      <a:pt x="17743" y="12485"/>
                      <a:pt x="17589" y="12791"/>
                    </a:cubicBezTo>
                    <a:cubicBezTo>
                      <a:pt x="17434" y="13251"/>
                      <a:pt x="17280" y="13710"/>
                      <a:pt x="16971" y="14017"/>
                    </a:cubicBezTo>
                    <a:cubicBezTo>
                      <a:pt x="16817" y="14323"/>
                      <a:pt x="16817" y="14629"/>
                      <a:pt x="16971" y="14936"/>
                    </a:cubicBezTo>
                    <a:cubicBezTo>
                      <a:pt x="17743" y="16468"/>
                      <a:pt x="17743" y="16468"/>
                      <a:pt x="17743" y="16468"/>
                    </a:cubicBezTo>
                    <a:cubicBezTo>
                      <a:pt x="17434" y="16927"/>
                      <a:pt x="16971" y="17234"/>
                      <a:pt x="16509" y="17540"/>
                    </a:cubicBezTo>
                    <a:cubicBezTo>
                      <a:pt x="15120" y="16927"/>
                      <a:pt x="15120" y="16927"/>
                      <a:pt x="15120" y="16927"/>
                    </a:cubicBezTo>
                    <a:cubicBezTo>
                      <a:pt x="14811" y="16774"/>
                      <a:pt x="14503" y="16774"/>
                      <a:pt x="14194" y="16927"/>
                    </a:cubicBezTo>
                    <a:cubicBezTo>
                      <a:pt x="13731" y="17080"/>
                      <a:pt x="13269" y="17234"/>
                      <a:pt x="12806" y="17387"/>
                    </a:cubicBezTo>
                    <a:cubicBezTo>
                      <a:pt x="12497" y="17540"/>
                      <a:pt x="12343" y="17693"/>
                      <a:pt x="12189" y="18000"/>
                    </a:cubicBezTo>
                    <a:cubicBezTo>
                      <a:pt x="11726" y="19532"/>
                      <a:pt x="11726" y="19532"/>
                      <a:pt x="11726" y="19532"/>
                    </a:cubicBezTo>
                    <a:cubicBezTo>
                      <a:pt x="11109" y="19685"/>
                      <a:pt x="10646" y="19685"/>
                      <a:pt x="10029" y="19532"/>
                    </a:cubicBezTo>
                    <a:cubicBezTo>
                      <a:pt x="9411" y="18000"/>
                      <a:pt x="9411" y="18000"/>
                      <a:pt x="9411" y="18000"/>
                    </a:cubicBezTo>
                    <a:cubicBezTo>
                      <a:pt x="9411" y="17693"/>
                      <a:pt x="9103" y="17540"/>
                      <a:pt x="8794" y="17387"/>
                    </a:cubicBezTo>
                    <a:cubicBezTo>
                      <a:pt x="8331" y="17234"/>
                      <a:pt x="7869" y="17080"/>
                      <a:pt x="7560" y="16927"/>
                    </a:cubicBezTo>
                    <a:cubicBezTo>
                      <a:pt x="7251" y="16774"/>
                      <a:pt x="6943" y="16774"/>
                      <a:pt x="6634" y="16927"/>
                    </a:cubicBezTo>
                    <a:cubicBezTo>
                      <a:pt x="5091" y="17540"/>
                      <a:pt x="5091" y="17540"/>
                      <a:pt x="5091" y="17540"/>
                    </a:cubicBezTo>
                    <a:cubicBezTo>
                      <a:pt x="4783" y="17234"/>
                      <a:pt x="4320" y="16927"/>
                      <a:pt x="4011" y="16468"/>
                    </a:cubicBezTo>
                    <a:cubicBezTo>
                      <a:pt x="4783" y="14936"/>
                      <a:pt x="4783" y="14936"/>
                      <a:pt x="4783" y="14936"/>
                    </a:cubicBezTo>
                    <a:cubicBezTo>
                      <a:pt x="4783" y="14629"/>
                      <a:pt x="4783" y="14323"/>
                      <a:pt x="4629" y="14017"/>
                    </a:cubicBezTo>
                    <a:cubicBezTo>
                      <a:pt x="4474" y="13710"/>
                      <a:pt x="4320" y="13251"/>
                      <a:pt x="4166" y="12791"/>
                    </a:cubicBezTo>
                    <a:cubicBezTo>
                      <a:pt x="4011" y="12485"/>
                      <a:pt x="3857" y="12178"/>
                      <a:pt x="3549" y="12178"/>
                    </a:cubicBezTo>
                    <a:cubicBezTo>
                      <a:pt x="2006" y="11566"/>
                      <a:pt x="2006" y="11566"/>
                      <a:pt x="2006" y="11566"/>
                    </a:cubicBezTo>
                    <a:cubicBezTo>
                      <a:pt x="1851" y="11259"/>
                      <a:pt x="1851" y="10953"/>
                      <a:pt x="1851" y="10800"/>
                    </a:cubicBezTo>
                    <a:cubicBezTo>
                      <a:pt x="1851" y="10493"/>
                      <a:pt x="1851" y="10187"/>
                      <a:pt x="2006" y="9880"/>
                    </a:cubicBezTo>
                    <a:cubicBezTo>
                      <a:pt x="3549" y="9421"/>
                      <a:pt x="3549" y="9421"/>
                      <a:pt x="3549" y="9421"/>
                    </a:cubicBezTo>
                    <a:cubicBezTo>
                      <a:pt x="3857" y="9268"/>
                      <a:pt x="4011" y="9114"/>
                      <a:pt x="4166" y="8808"/>
                    </a:cubicBezTo>
                    <a:cubicBezTo>
                      <a:pt x="4320" y="8349"/>
                      <a:pt x="4474" y="7889"/>
                      <a:pt x="4629" y="7429"/>
                    </a:cubicBezTo>
                    <a:cubicBezTo>
                      <a:pt x="4783" y="7123"/>
                      <a:pt x="4783" y="6817"/>
                      <a:pt x="4783" y="6663"/>
                    </a:cubicBezTo>
                    <a:cubicBezTo>
                      <a:pt x="4011" y="5132"/>
                      <a:pt x="4011" y="5132"/>
                      <a:pt x="4011" y="5132"/>
                    </a:cubicBezTo>
                    <a:cubicBezTo>
                      <a:pt x="4320" y="4672"/>
                      <a:pt x="4783" y="4212"/>
                      <a:pt x="5091" y="3906"/>
                    </a:cubicBezTo>
                    <a:cubicBezTo>
                      <a:pt x="6634" y="4672"/>
                      <a:pt x="6634" y="4672"/>
                      <a:pt x="6634" y="4672"/>
                    </a:cubicBezTo>
                    <a:cubicBezTo>
                      <a:pt x="6943" y="4825"/>
                      <a:pt x="7251" y="4825"/>
                      <a:pt x="7560" y="4672"/>
                    </a:cubicBezTo>
                    <a:cubicBezTo>
                      <a:pt x="7869" y="4366"/>
                      <a:pt x="8331" y="4212"/>
                      <a:pt x="8794" y="4059"/>
                    </a:cubicBezTo>
                    <a:cubicBezTo>
                      <a:pt x="9103" y="4059"/>
                      <a:pt x="9411" y="3753"/>
                      <a:pt x="9411" y="3446"/>
                    </a:cubicBezTo>
                    <a:cubicBezTo>
                      <a:pt x="10029" y="1914"/>
                      <a:pt x="10029" y="1914"/>
                      <a:pt x="10029" y="1914"/>
                    </a:cubicBezTo>
                    <a:cubicBezTo>
                      <a:pt x="10646" y="1914"/>
                      <a:pt x="11109" y="1914"/>
                      <a:pt x="11726" y="1914"/>
                    </a:cubicBezTo>
                    <a:cubicBezTo>
                      <a:pt x="12189" y="3446"/>
                      <a:pt x="12189" y="3446"/>
                      <a:pt x="12189" y="3446"/>
                    </a:cubicBezTo>
                    <a:cubicBezTo>
                      <a:pt x="12343" y="3753"/>
                      <a:pt x="12497" y="4059"/>
                      <a:pt x="12806" y="4059"/>
                    </a:cubicBezTo>
                    <a:cubicBezTo>
                      <a:pt x="13269" y="4212"/>
                      <a:pt x="13731" y="4366"/>
                      <a:pt x="14194" y="4672"/>
                    </a:cubicBezTo>
                    <a:cubicBezTo>
                      <a:pt x="14503" y="4825"/>
                      <a:pt x="14811" y="4825"/>
                      <a:pt x="15120" y="4672"/>
                    </a:cubicBezTo>
                    <a:cubicBezTo>
                      <a:pt x="16509" y="3906"/>
                      <a:pt x="16509" y="3906"/>
                      <a:pt x="16509" y="3906"/>
                    </a:cubicBezTo>
                    <a:cubicBezTo>
                      <a:pt x="16971" y="4212"/>
                      <a:pt x="17434" y="4672"/>
                      <a:pt x="17743" y="5132"/>
                    </a:cubicBezTo>
                    <a:cubicBezTo>
                      <a:pt x="16971" y="6663"/>
                      <a:pt x="16971" y="6663"/>
                      <a:pt x="16971" y="6663"/>
                    </a:cubicBezTo>
                    <a:cubicBezTo>
                      <a:pt x="16817" y="6817"/>
                      <a:pt x="16817" y="7123"/>
                      <a:pt x="16971" y="7429"/>
                    </a:cubicBezTo>
                    <a:cubicBezTo>
                      <a:pt x="17280" y="7889"/>
                      <a:pt x="17434" y="8349"/>
                      <a:pt x="17589" y="8808"/>
                    </a:cubicBezTo>
                    <a:cubicBezTo>
                      <a:pt x="17743" y="9114"/>
                      <a:pt x="17897" y="9268"/>
                      <a:pt x="18206" y="9421"/>
                    </a:cubicBezTo>
                    <a:cubicBezTo>
                      <a:pt x="19749" y="9880"/>
                      <a:pt x="19749" y="9880"/>
                      <a:pt x="19749" y="9880"/>
                    </a:cubicBezTo>
                    <a:cubicBezTo>
                      <a:pt x="19749" y="10187"/>
                      <a:pt x="19749" y="10493"/>
                      <a:pt x="19749" y="10800"/>
                    </a:cubicBezTo>
                    <a:cubicBezTo>
                      <a:pt x="19749" y="10953"/>
                      <a:pt x="19749" y="11259"/>
                      <a:pt x="19749" y="11566"/>
                    </a:cubicBezTo>
                    <a:close/>
                  </a:path>
                </a:pathLst>
              </a:custGeom>
              <a:solidFill>
                <a:srgbClr val="F883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808080"/>
                    </a:solidFill>
                  </a:defRPr>
                </a:pPr>
              </a:p>
            </p:txBody>
          </p:sp>
          <p:sp>
            <p:nvSpPr>
              <p:cNvPr id="198" name="Freeform 25"/>
              <p:cNvSpPr/>
              <p:nvPr/>
            </p:nvSpPr>
            <p:spPr>
              <a:xfrm>
                <a:off x="89755" y="87326"/>
                <a:ext cx="115401" cy="11546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604" y="0"/>
                    </a:moveTo>
                    <a:cubicBezTo>
                      <a:pt x="4713" y="0"/>
                      <a:pt x="0" y="4713"/>
                      <a:pt x="0" y="10604"/>
                    </a:cubicBezTo>
                    <a:cubicBezTo>
                      <a:pt x="0" y="16887"/>
                      <a:pt x="4713" y="21600"/>
                      <a:pt x="10604" y="21600"/>
                    </a:cubicBezTo>
                    <a:cubicBezTo>
                      <a:pt x="16887" y="21600"/>
                      <a:pt x="21600" y="16887"/>
                      <a:pt x="21600" y="10604"/>
                    </a:cubicBezTo>
                    <a:cubicBezTo>
                      <a:pt x="21600" y="4713"/>
                      <a:pt x="16887" y="0"/>
                      <a:pt x="10604" y="0"/>
                    </a:cubicBezTo>
                    <a:close/>
                    <a:moveTo>
                      <a:pt x="10604" y="16887"/>
                    </a:moveTo>
                    <a:cubicBezTo>
                      <a:pt x="7462" y="16887"/>
                      <a:pt x="4713" y="14138"/>
                      <a:pt x="4713" y="10604"/>
                    </a:cubicBezTo>
                    <a:cubicBezTo>
                      <a:pt x="4713" y="7462"/>
                      <a:pt x="7462" y="4713"/>
                      <a:pt x="10604" y="4713"/>
                    </a:cubicBezTo>
                    <a:cubicBezTo>
                      <a:pt x="14138" y="4713"/>
                      <a:pt x="16887" y="7462"/>
                      <a:pt x="16887" y="10604"/>
                    </a:cubicBezTo>
                    <a:cubicBezTo>
                      <a:pt x="16887" y="14138"/>
                      <a:pt x="14138" y="16887"/>
                      <a:pt x="10604" y="16887"/>
                    </a:cubicBezTo>
                    <a:close/>
                  </a:path>
                </a:pathLst>
              </a:custGeom>
              <a:solidFill>
                <a:srgbClr val="F8832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808080"/>
                    </a:solidFill>
                  </a:defRPr>
                </a:pPr>
              </a:p>
            </p:txBody>
          </p:sp>
        </p:grpSp>
        <p:grpSp>
          <p:nvGrpSpPr>
            <p:cNvPr id="202" name="Group 26"/>
            <p:cNvGrpSpPr/>
            <p:nvPr/>
          </p:nvGrpSpPr>
          <p:grpSpPr>
            <a:xfrm>
              <a:off x="2801833" y="517163"/>
              <a:ext cx="292063" cy="292259"/>
              <a:chOff x="0" y="0"/>
              <a:chExt cx="292061" cy="292258"/>
            </a:xfrm>
          </p:grpSpPr>
          <p:sp>
            <p:nvSpPr>
              <p:cNvPr id="200" name="Freeform 27"/>
              <p:cNvSpPr/>
              <p:nvPr/>
            </p:nvSpPr>
            <p:spPr>
              <a:xfrm>
                <a:off x="0" y="-1"/>
                <a:ext cx="292062" cy="2922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21600"/>
                    </a:moveTo>
                    <a:cubicBezTo>
                      <a:pt x="4937" y="21600"/>
                      <a:pt x="0" y="16817"/>
                      <a:pt x="0" y="10800"/>
                    </a:cubicBezTo>
                    <a:cubicBezTo>
                      <a:pt x="0" y="4937"/>
                      <a:pt x="4937" y="0"/>
                      <a:pt x="10800" y="0"/>
                    </a:cubicBezTo>
                    <a:cubicBezTo>
                      <a:pt x="16817" y="0"/>
                      <a:pt x="21600" y="4937"/>
                      <a:pt x="21600" y="10800"/>
                    </a:cubicBezTo>
                    <a:cubicBezTo>
                      <a:pt x="21600" y="16817"/>
                      <a:pt x="16817" y="21600"/>
                      <a:pt x="10800" y="21600"/>
                    </a:cubicBezTo>
                    <a:close/>
                    <a:moveTo>
                      <a:pt x="10800" y="1851"/>
                    </a:moveTo>
                    <a:cubicBezTo>
                      <a:pt x="5863" y="1851"/>
                      <a:pt x="1851" y="5863"/>
                      <a:pt x="1851" y="10800"/>
                    </a:cubicBezTo>
                    <a:cubicBezTo>
                      <a:pt x="1851" y="15737"/>
                      <a:pt x="5863" y="19749"/>
                      <a:pt x="10800" y="19749"/>
                    </a:cubicBezTo>
                    <a:cubicBezTo>
                      <a:pt x="15737" y="19749"/>
                      <a:pt x="19749" y="15737"/>
                      <a:pt x="19749" y="10800"/>
                    </a:cubicBezTo>
                    <a:cubicBezTo>
                      <a:pt x="19749" y="5863"/>
                      <a:pt x="15737" y="1851"/>
                      <a:pt x="10800" y="1851"/>
                    </a:cubicBezTo>
                    <a:close/>
                  </a:path>
                </a:pathLst>
              </a:custGeom>
              <a:solidFill>
                <a:srgbClr val="0266B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808080"/>
                    </a:solidFill>
                  </a:defRPr>
                </a:pPr>
              </a:p>
            </p:txBody>
          </p:sp>
          <p:sp>
            <p:nvSpPr>
              <p:cNvPr id="201" name="Freeform 28"/>
              <p:cNvSpPr/>
              <p:nvPr/>
            </p:nvSpPr>
            <p:spPr>
              <a:xfrm>
                <a:off x="133921" y="56474"/>
                <a:ext cx="89756" cy="1016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586" y="21600"/>
                    </a:moveTo>
                    <a:cubicBezTo>
                      <a:pt x="3014" y="21600"/>
                      <a:pt x="3014" y="21600"/>
                      <a:pt x="3014" y="21600"/>
                    </a:cubicBezTo>
                    <a:cubicBezTo>
                      <a:pt x="1507" y="21600"/>
                      <a:pt x="0" y="20278"/>
                      <a:pt x="0" y="18955"/>
                    </a:cubicBezTo>
                    <a:cubicBezTo>
                      <a:pt x="0" y="2645"/>
                      <a:pt x="0" y="2645"/>
                      <a:pt x="0" y="2645"/>
                    </a:cubicBezTo>
                    <a:cubicBezTo>
                      <a:pt x="0" y="1322"/>
                      <a:pt x="1507" y="0"/>
                      <a:pt x="3014" y="0"/>
                    </a:cubicBezTo>
                    <a:cubicBezTo>
                      <a:pt x="5023" y="0"/>
                      <a:pt x="6028" y="1322"/>
                      <a:pt x="6028" y="2645"/>
                    </a:cubicBezTo>
                    <a:cubicBezTo>
                      <a:pt x="6028" y="16310"/>
                      <a:pt x="6028" y="16310"/>
                      <a:pt x="6028" y="16310"/>
                    </a:cubicBezTo>
                    <a:cubicBezTo>
                      <a:pt x="18586" y="16310"/>
                      <a:pt x="18586" y="16310"/>
                      <a:pt x="18586" y="16310"/>
                    </a:cubicBezTo>
                    <a:cubicBezTo>
                      <a:pt x="20093" y="16310"/>
                      <a:pt x="21600" y="17633"/>
                      <a:pt x="21600" y="18955"/>
                    </a:cubicBezTo>
                    <a:cubicBezTo>
                      <a:pt x="21600" y="20278"/>
                      <a:pt x="20093" y="21600"/>
                      <a:pt x="18586" y="21600"/>
                    </a:cubicBezTo>
                    <a:close/>
                  </a:path>
                </a:pathLst>
              </a:custGeom>
              <a:solidFill>
                <a:srgbClr val="0266B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>
                <a:pPr>
                  <a:defRPr>
                    <a:solidFill>
                      <a:srgbClr val="808080"/>
                    </a:solidFill>
                  </a:defRPr>
                </a:pPr>
              </a:p>
            </p:txBody>
          </p:sp>
        </p:grpSp>
        <p:sp>
          <p:nvSpPr>
            <p:cNvPr id="203" name="TextBox 253"/>
            <p:cNvSpPr txBox="1"/>
            <p:nvPr/>
          </p:nvSpPr>
          <p:spPr>
            <a:xfrm>
              <a:off x="97223" y="325094"/>
              <a:ext cx="2684428" cy="2768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50000"/>
                </a:lnSpc>
                <a:defRPr sz="1200">
                  <a:solidFill>
                    <a:srgbClr val="404652"/>
                  </a:solidFill>
                </a:defRPr>
              </a:lvl1pPr>
            </a:lstStyle>
            <a:p>
              <a:r>
                <a:rPr lang="zh-CN"/>
                <a:t>详细描述</a:t>
              </a:r>
              <a:endParaRPr lang="zh-CN"/>
            </a:p>
          </p:txBody>
        </p:sp>
        <p:sp>
          <p:nvSpPr>
            <p:cNvPr id="204" name="TextBox 254"/>
            <p:cNvSpPr txBox="1"/>
            <p:nvPr/>
          </p:nvSpPr>
          <p:spPr>
            <a:xfrm>
              <a:off x="1986322" y="0"/>
              <a:ext cx="777875" cy="3670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 algn="r">
                <a:defRPr b="1">
                  <a:solidFill>
                    <a:srgbClr val="404652"/>
                  </a:solidFill>
                </a:defRPr>
              </a:lvl1pPr>
            </a:lstStyle>
            <a:p>
              <a:r>
                <a:rPr lang="zh-CN"/>
                <a:t>背景一</a:t>
              </a:r>
              <a:endParaRPr lang="zh-CN"/>
            </a:p>
          </p:txBody>
        </p:sp>
        <p:sp>
          <p:nvSpPr>
            <p:cNvPr id="205" name="TextBox 255"/>
            <p:cNvSpPr txBox="1"/>
            <p:nvPr/>
          </p:nvSpPr>
          <p:spPr>
            <a:xfrm>
              <a:off x="8154706" y="375894"/>
              <a:ext cx="2684428" cy="2997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50000"/>
                </a:lnSpc>
                <a:defRPr sz="1300">
                  <a:solidFill>
                    <a:srgbClr val="404652"/>
                  </a:solidFill>
                </a:defRPr>
              </a:lvl1pPr>
            </a:lstStyle>
            <a:p>
              <a:r>
                <a:rPr lang="zh-CN"/>
                <a:t>详细描述</a:t>
              </a:r>
              <a:endParaRPr lang="zh-CN"/>
            </a:p>
          </p:txBody>
        </p:sp>
        <p:sp>
          <p:nvSpPr>
            <p:cNvPr id="206" name="TextBox 260"/>
            <p:cNvSpPr txBox="1"/>
            <p:nvPr/>
          </p:nvSpPr>
          <p:spPr>
            <a:xfrm>
              <a:off x="8334288" y="0"/>
              <a:ext cx="777875" cy="3670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b="1">
                  <a:solidFill>
                    <a:srgbClr val="404652"/>
                  </a:solidFill>
                </a:defRPr>
              </a:lvl1pPr>
            </a:lstStyle>
            <a:p>
              <a:pPr algn="ctr"/>
              <a:r>
                <a:rPr lang="zh-CN">
                  <a:sym typeface="+mn-ea"/>
                </a:rPr>
                <a:t>背景二</a:t>
              </a:r>
              <a:endParaRPr lang="zh-CN">
                <a:sym typeface="+mn-ea"/>
              </a:endParaRPr>
            </a:p>
          </p:txBody>
        </p:sp>
        <p:sp>
          <p:nvSpPr>
            <p:cNvPr id="207" name="TextBox 263"/>
            <p:cNvSpPr txBox="1"/>
            <p:nvPr/>
          </p:nvSpPr>
          <p:spPr>
            <a:xfrm>
              <a:off x="8154706" y="2887618"/>
              <a:ext cx="2684428" cy="2997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50000"/>
                </a:lnSpc>
                <a:defRPr sz="1300">
                  <a:solidFill>
                    <a:srgbClr val="404652"/>
                  </a:solidFill>
                </a:defRPr>
              </a:lvl1pPr>
            </a:lstStyle>
            <a:p>
              <a:r>
                <a:rPr lang="zh-CN"/>
                <a:t>详细描述</a:t>
              </a:r>
              <a:endParaRPr lang="zh-CN"/>
            </a:p>
          </p:txBody>
        </p:sp>
        <p:sp>
          <p:nvSpPr>
            <p:cNvPr id="208" name="TextBox 264"/>
            <p:cNvSpPr txBox="1"/>
            <p:nvPr/>
          </p:nvSpPr>
          <p:spPr>
            <a:xfrm>
              <a:off x="8550190" y="2549824"/>
              <a:ext cx="777875" cy="3670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b="1">
                  <a:solidFill>
                    <a:srgbClr val="404652"/>
                  </a:solidFill>
                </a:defRPr>
              </a:lvl1pPr>
            </a:lstStyle>
            <a:p>
              <a:r>
                <a:rPr lang="zh-CN"/>
                <a:t>背景四</a:t>
              </a:r>
              <a:endParaRPr lang="zh-CN"/>
            </a:p>
          </p:txBody>
        </p:sp>
        <p:sp>
          <p:nvSpPr>
            <p:cNvPr id="209" name="TextBox 267"/>
            <p:cNvSpPr txBox="1"/>
            <p:nvPr/>
          </p:nvSpPr>
          <p:spPr>
            <a:xfrm>
              <a:off x="0" y="2874918"/>
              <a:ext cx="2684428" cy="2997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ct val="150000"/>
                </a:lnSpc>
                <a:defRPr sz="1300">
                  <a:solidFill>
                    <a:srgbClr val="404652"/>
                  </a:solidFill>
                </a:defRPr>
              </a:lvl1pPr>
            </a:lstStyle>
            <a:p>
              <a:r>
                <a:rPr lang="zh-CN"/>
                <a:t>详细描述</a:t>
              </a:r>
              <a:endParaRPr lang="zh-CN"/>
            </a:p>
          </p:txBody>
        </p:sp>
        <p:sp>
          <p:nvSpPr>
            <p:cNvPr id="210" name="TextBox 268"/>
            <p:cNvSpPr txBox="1"/>
            <p:nvPr/>
          </p:nvSpPr>
          <p:spPr>
            <a:xfrm>
              <a:off x="1692033" y="2549824"/>
              <a:ext cx="777875" cy="3670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45719" tIns="45719" rIns="45719" bIns="45719" numCol="1" anchor="t">
              <a:spAutoFit/>
            </a:bodyPr>
            <a:lstStyle>
              <a:lvl1pPr algn="ctr">
                <a:defRPr b="1">
                  <a:solidFill>
                    <a:srgbClr val="404652"/>
                  </a:solidFill>
                </a:defRPr>
              </a:lvl1pPr>
            </a:lstStyle>
            <a:p>
              <a:r>
                <a:rPr lang="zh-CN"/>
                <a:t>背景三</a:t>
              </a:r>
              <a:endParaRPr lang="zh-CN"/>
            </a:p>
          </p:txBody>
        </p:sp>
      </p:grpSp>
      <p:sp>
        <p:nvSpPr>
          <p:cNvPr id="212" name="TextBox 256"/>
          <p:cNvSpPr txBox="1"/>
          <p:nvPr/>
        </p:nvSpPr>
        <p:spPr>
          <a:xfrm>
            <a:off x="4823935" y="411653"/>
            <a:ext cx="2542541" cy="662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defRPr sz="3200" b="1">
                <a:solidFill>
                  <a:srgbClr val="404652"/>
                </a:solidFill>
              </a:defRPr>
            </a:lvl1pPr>
          </a:lstStyle>
          <a:p>
            <a:r>
              <a:t>产品研发背景</a:t>
            </a:r>
          </a:p>
        </p:txBody>
      </p:sp>
      <p:grpSp>
        <p:nvGrpSpPr>
          <p:cNvPr id="222" name="组合 257"/>
          <p:cNvGrpSpPr/>
          <p:nvPr/>
        </p:nvGrpSpPr>
        <p:grpSpPr>
          <a:xfrm>
            <a:off x="3502917" y="1023693"/>
            <a:ext cx="5184578" cy="202103"/>
            <a:chOff x="0" y="0"/>
            <a:chExt cx="5184576" cy="202102"/>
          </a:xfrm>
        </p:grpSpPr>
        <p:grpSp>
          <p:nvGrpSpPr>
            <p:cNvPr id="218" name="组合 258"/>
            <p:cNvGrpSpPr/>
            <p:nvPr/>
          </p:nvGrpSpPr>
          <p:grpSpPr>
            <a:xfrm>
              <a:off x="1692334" y="0"/>
              <a:ext cx="1799909" cy="202103"/>
              <a:chOff x="5200" y="0"/>
              <a:chExt cx="1799907" cy="202102"/>
            </a:xfrm>
          </p:grpSpPr>
          <p:sp>
            <p:nvSpPr>
              <p:cNvPr id="213" name="五角星 265"/>
              <p:cNvSpPr/>
              <p:nvPr/>
            </p:nvSpPr>
            <p:spPr>
              <a:xfrm>
                <a:off x="5200" y="0"/>
                <a:ext cx="202103" cy="202103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A5A5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14" name="五角星 266"/>
              <p:cNvSpPr/>
              <p:nvPr/>
            </p:nvSpPr>
            <p:spPr>
              <a:xfrm>
                <a:off x="404652" y="0"/>
                <a:ext cx="202103" cy="202103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A5A5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15" name="五角星 275"/>
              <p:cNvSpPr/>
              <p:nvPr/>
            </p:nvSpPr>
            <p:spPr>
              <a:xfrm>
                <a:off x="804103" y="0"/>
                <a:ext cx="202103" cy="202103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A5A5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16" name="五角星 276"/>
              <p:cNvSpPr/>
              <p:nvPr/>
            </p:nvSpPr>
            <p:spPr>
              <a:xfrm>
                <a:off x="1203553" y="0"/>
                <a:ext cx="202104" cy="202103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A5A5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17" name="五角星 277"/>
              <p:cNvSpPr/>
              <p:nvPr/>
            </p:nvSpPr>
            <p:spPr>
              <a:xfrm>
                <a:off x="1603006" y="0"/>
                <a:ext cx="202103" cy="202103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A5A5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221" name="组合 259"/>
            <p:cNvGrpSpPr/>
            <p:nvPr/>
          </p:nvGrpSpPr>
          <p:grpSpPr>
            <a:xfrm>
              <a:off x="0" y="101051"/>
              <a:ext cx="5184577" cy="1"/>
              <a:chOff x="0" y="0"/>
              <a:chExt cx="5184576" cy="0"/>
            </a:xfrm>
          </p:grpSpPr>
          <p:sp>
            <p:nvSpPr>
              <p:cNvPr id="219" name="直接连接符 261"/>
              <p:cNvSpPr/>
              <p:nvPr/>
            </p:nvSpPr>
            <p:spPr>
              <a:xfrm>
                <a:off x="3607951" y="0"/>
                <a:ext cx="1576626" cy="0"/>
              </a:xfrm>
              <a:prstGeom prst="line">
                <a:avLst/>
              </a:prstGeom>
              <a:noFill/>
              <a:ln w="9525" cap="flat">
                <a:solidFill>
                  <a:srgbClr val="A5A5A5">
                    <a:alpha val="60000"/>
                  </a:srgb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/>
            </p:txBody>
          </p:sp>
          <p:sp>
            <p:nvSpPr>
              <p:cNvPr id="220" name="直接连接符 262"/>
              <p:cNvSpPr/>
              <p:nvPr/>
            </p:nvSpPr>
            <p:spPr>
              <a:xfrm>
                <a:off x="0" y="0"/>
                <a:ext cx="1576625" cy="0"/>
              </a:xfrm>
              <a:prstGeom prst="line">
                <a:avLst/>
              </a:prstGeom>
              <a:noFill/>
              <a:ln w="9525" cap="flat">
                <a:solidFill>
                  <a:srgbClr val="A5A5A5">
                    <a:alpha val="60000"/>
                  </a:srgb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/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16" fill="hold" grpId="3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16" fill="hold" grpId="4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dur="indefinite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3" presetClass="entr" presetSubtype="16" fill="hold" grpId="5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dur="indefinite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3" presetClass="entr" presetSubtype="32" fill="hold" grpId="6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dur="indefinite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3" animBg="1" advAuto="0"/>
      <p:bldP spid="187" grpId="4" animBg="1" advAuto="0"/>
      <p:bldP spid="188" grpId="5" animBg="1" advAuto="0"/>
      <p:bldP spid="211" grpId="6" bldLvl="0" animBg="1" advAuto="0"/>
      <p:bldP spid="212" grpId="2" animBg="1" advAuto="0"/>
      <p:bldP spid="222" grpId="1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7" name="组合 217"/>
          <p:cNvGrpSpPr/>
          <p:nvPr/>
        </p:nvGrpSpPr>
        <p:grpSpPr>
          <a:xfrm>
            <a:off x="3824313" y="2463496"/>
            <a:ext cx="367774" cy="406346"/>
            <a:chOff x="0" y="0"/>
            <a:chExt cx="367773" cy="406344"/>
          </a:xfrm>
        </p:grpSpPr>
        <p:sp>
          <p:nvSpPr>
            <p:cNvPr id="224" name="Freeform 18"/>
            <p:cNvSpPr/>
            <p:nvPr/>
          </p:nvSpPr>
          <p:spPr>
            <a:xfrm>
              <a:off x="97223" y="0"/>
              <a:ext cx="270551" cy="2693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233" h="21600" extrusionOk="0">
                  <a:moveTo>
                    <a:pt x="15789" y="2541"/>
                  </a:moveTo>
                  <a:cubicBezTo>
                    <a:pt x="14016" y="726"/>
                    <a:pt x="11760" y="0"/>
                    <a:pt x="9664" y="0"/>
                  </a:cubicBezTo>
                  <a:cubicBezTo>
                    <a:pt x="9664" y="1997"/>
                    <a:pt x="9664" y="1997"/>
                    <a:pt x="9664" y="1997"/>
                  </a:cubicBezTo>
                  <a:cubicBezTo>
                    <a:pt x="11437" y="1997"/>
                    <a:pt x="13210" y="2723"/>
                    <a:pt x="14661" y="3993"/>
                  </a:cubicBezTo>
                  <a:cubicBezTo>
                    <a:pt x="17885" y="7261"/>
                    <a:pt x="18368" y="12706"/>
                    <a:pt x="15628" y="16518"/>
                  </a:cubicBezTo>
                  <a:cubicBezTo>
                    <a:pt x="14016" y="18514"/>
                    <a:pt x="11921" y="19603"/>
                    <a:pt x="9664" y="19603"/>
                  </a:cubicBezTo>
                  <a:cubicBezTo>
                    <a:pt x="9664" y="21600"/>
                    <a:pt x="9664" y="21600"/>
                    <a:pt x="9664" y="21600"/>
                  </a:cubicBezTo>
                  <a:cubicBezTo>
                    <a:pt x="12404" y="21600"/>
                    <a:pt x="15145" y="20329"/>
                    <a:pt x="16918" y="17788"/>
                  </a:cubicBezTo>
                  <a:cubicBezTo>
                    <a:pt x="20464" y="13250"/>
                    <a:pt x="19819" y="6353"/>
                    <a:pt x="15789" y="2541"/>
                  </a:cubicBezTo>
                  <a:close/>
                  <a:moveTo>
                    <a:pt x="9664" y="0"/>
                  </a:moveTo>
                  <a:cubicBezTo>
                    <a:pt x="6924" y="0"/>
                    <a:pt x="4183" y="1271"/>
                    <a:pt x="2249" y="3812"/>
                  </a:cubicBezTo>
                  <a:cubicBezTo>
                    <a:pt x="-1136" y="8350"/>
                    <a:pt x="-652" y="15247"/>
                    <a:pt x="3377" y="19059"/>
                  </a:cubicBezTo>
                  <a:cubicBezTo>
                    <a:pt x="5151" y="20874"/>
                    <a:pt x="7407" y="21600"/>
                    <a:pt x="9664" y="21600"/>
                  </a:cubicBezTo>
                  <a:cubicBezTo>
                    <a:pt x="9664" y="19603"/>
                    <a:pt x="9664" y="19603"/>
                    <a:pt x="9664" y="19603"/>
                  </a:cubicBezTo>
                  <a:cubicBezTo>
                    <a:pt x="7891" y="19603"/>
                    <a:pt x="5957" y="19059"/>
                    <a:pt x="4506" y="17607"/>
                  </a:cubicBezTo>
                  <a:cubicBezTo>
                    <a:pt x="4506" y="17607"/>
                    <a:pt x="4506" y="17607"/>
                    <a:pt x="4506" y="17607"/>
                  </a:cubicBezTo>
                  <a:cubicBezTo>
                    <a:pt x="1282" y="14521"/>
                    <a:pt x="798" y="8894"/>
                    <a:pt x="3539" y="5082"/>
                  </a:cubicBezTo>
                  <a:cubicBezTo>
                    <a:pt x="5151" y="3086"/>
                    <a:pt x="7407" y="1997"/>
                    <a:pt x="9664" y="1997"/>
                  </a:cubicBezTo>
                  <a:lnTo>
                    <a:pt x="9664" y="0"/>
                  </a:lnTo>
                  <a:close/>
                </a:path>
              </a:pathLst>
            </a:custGeom>
            <a:solidFill>
              <a:srgbClr val="F8832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225" name="Freeform 19"/>
            <p:cNvSpPr/>
            <p:nvPr/>
          </p:nvSpPr>
          <p:spPr>
            <a:xfrm>
              <a:off x="56326" y="214698"/>
              <a:ext cx="114060" cy="1246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264" y="21600"/>
                  </a:moveTo>
                  <a:lnTo>
                    <a:pt x="0" y="17778"/>
                  </a:lnTo>
                  <a:lnTo>
                    <a:pt x="15973" y="0"/>
                  </a:lnTo>
                  <a:lnTo>
                    <a:pt x="21600" y="4320"/>
                  </a:lnTo>
                  <a:lnTo>
                    <a:pt x="5264" y="21600"/>
                  </a:lnTo>
                  <a:close/>
                </a:path>
              </a:pathLst>
            </a:custGeom>
            <a:solidFill>
              <a:srgbClr val="F8832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226" name="Freeform 20"/>
            <p:cNvSpPr/>
            <p:nvPr/>
          </p:nvSpPr>
          <p:spPr>
            <a:xfrm>
              <a:off x="0" y="252678"/>
              <a:ext cx="138726" cy="1536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33" h="20613" extrusionOk="0">
                  <a:moveTo>
                    <a:pt x="7710" y="19309"/>
                  </a:moveTo>
                  <a:cubicBezTo>
                    <a:pt x="6048" y="20830"/>
                    <a:pt x="3390" y="21134"/>
                    <a:pt x="1728" y="19613"/>
                  </a:cubicBezTo>
                  <a:cubicBezTo>
                    <a:pt x="-266" y="18396"/>
                    <a:pt x="-598" y="15962"/>
                    <a:pt x="1064" y="14137"/>
                  </a:cubicBezTo>
                  <a:cubicBezTo>
                    <a:pt x="12694" y="1359"/>
                    <a:pt x="12694" y="1359"/>
                    <a:pt x="12694" y="1359"/>
                  </a:cubicBezTo>
                  <a:cubicBezTo>
                    <a:pt x="14356" y="-162"/>
                    <a:pt x="17014" y="-466"/>
                    <a:pt x="19008" y="751"/>
                  </a:cubicBezTo>
                  <a:cubicBezTo>
                    <a:pt x="20670" y="2272"/>
                    <a:pt x="21002" y="4706"/>
                    <a:pt x="19340" y="6531"/>
                  </a:cubicBezTo>
                  <a:lnTo>
                    <a:pt x="7710" y="19309"/>
                  </a:lnTo>
                  <a:close/>
                </a:path>
              </a:pathLst>
            </a:custGeom>
            <a:solidFill>
              <a:srgbClr val="F8832D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</p:grpSp>
      <p:sp>
        <p:nvSpPr>
          <p:cNvPr id="228" name="Freeform 21"/>
          <p:cNvSpPr/>
          <p:nvPr/>
        </p:nvSpPr>
        <p:spPr>
          <a:xfrm>
            <a:off x="8111170" y="1981381"/>
            <a:ext cx="585632" cy="34409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264" y="0"/>
                </a:moveTo>
                <a:cubicBezTo>
                  <a:pt x="10758" y="0"/>
                  <a:pt x="10758" y="0"/>
                  <a:pt x="10758" y="0"/>
                </a:cubicBezTo>
                <a:cubicBezTo>
                  <a:pt x="10758" y="711"/>
                  <a:pt x="10758" y="711"/>
                  <a:pt x="10758" y="711"/>
                </a:cubicBezTo>
                <a:cubicBezTo>
                  <a:pt x="10758" y="711"/>
                  <a:pt x="10758" y="711"/>
                  <a:pt x="10758" y="711"/>
                </a:cubicBezTo>
                <a:cubicBezTo>
                  <a:pt x="10842" y="711"/>
                  <a:pt x="11008" y="853"/>
                  <a:pt x="11008" y="995"/>
                </a:cubicBezTo>
                <a:cubicBezTo>
                  <a:pt x="11008" y="1137"/>
                  <a:pt x="10842" y="1279"/>
                  <a:pt x="10758" y="1279"/>
                </a:cubicBezTo>
                <a:cubicBezTo>
                  <a:pt x="10758" y="1279"/>
                  <a:pt x="10758" y="1279"/>
                  <a:pt x="10758" y="1279"/>
                </a:cubicBezTo>
                <a:cubicBezTo>
                  <a:pt x="10758" y="1847"/>
                  <a:pt x="10758" y="1847"/>
                  <a:pt x="10758" y="1847"/>
                </a:cubicBezTo>
                <a:cubicBezTo>
                  <a:pt x="17931" y="1847"/>
                  <a:pt x="17931" y="1847"/>
                  <a:pt x="17931" y="1847"/>
                </a:cubicBezTo>
                <a:cubicBezTo>
                  <a:pt x="17931" y="15063"/>
                  <a:pt x="17931" y="15063"/>
                  <a:pt x="17931" y="15063"/>
                </a:cubicBezTo>
                <a:cubicBezTo>
                  <a:pt x="10758" y="15063"/>
                  <a:pt x="10758" y="15063"/>
                  <a:pt x="10758" y="15063"/>
                </a:cubicBezTo>
                <a:cubicBezTo>
                  <a:pt x="10758" y="15916"/>
                  <a:pt x="10758" y="15916"/>
                  <a:pt x="10758" y="15916"/>
                </a:cubicBezTo>
                <a:cubicBezTo>
                  <a:pt x="11092" y="15916"/>
                  <a:pt x="11092" y="15916"/>
                  <a:pt x="11092" y="15916"/>
                </a:cubicBezTo>
                <a:cubicBezTo>
                  <a:pt x="11092" y="17053"/>
                  <a:pt x="11092" y="17053"/>
                  <a:pt x="11092" y="17053"/>
                </a:cubicBezTo>
                <a:cubicBezTo>
                  <a:pt x="10758" y="17053"/>
                  <a:pt x="10758" y="17053"/>
                  <a:pt x="10758" y="17053"/>
                </a:cubicBezTo>
                <a:cubicBezTo>
                  <a:pt x="10758" y="18047"/>
                  <a:pt x="10758" y="18047"/>
                  <a:pt x="10758" y="18047"/>
                </a:cubicBezTo>
                <a:cubicBezTo>
                  <a:pt x="18264" y="18047"/>
                  <a:pt x="18264" y="18047"/>
                  <a:pt x="18264" y="18047"/>
                </a:cubicBezTo>
                <a:cubicBezTo>
                  <a:pt x="18514" y="18047"/>
                  <a:pt x="18764" y="17621"/>
                  <a:pt x="18764" y="17053"/>
                </a:cubicBezTo>
                <a:cubicBezTo>
                  <a:pt x="18764" y="995"/>
                  <a:pt x="18764" y="995"/>
                  <a:pt x="18764" y="995"/>
                </a:cubicBezTo>
                <a:cubicBezTo>
                  <a:pt x="18764" y="426"/>
                  <a:pt x="18514" y="0"/>
                  <a:pt x="18264" y="0"/>
                </a:cubicBezTo>
                <a:close/>
                <a:moveTo>
                  <a:pt x="10758" y="21600"/>
                </a:moveTo>
                <a:cubicBezTo>
                  <a:pt x="10758" y="21032"/>
                  <a:pt x="10758" y="21032"/>
                  <a:pt x="10758" y="21032"/>
                </a:cubicBezTo>
                <a:cubicBezTo>
                  <a:pt x="12927" y="21032"/>
                  <a:pt x="12927" y="21032"/>
                  <a:pt x="12927" y="21032"/>
                </a:cubicBezTo>
                <a:cubicBezTo>
                  <a:pt x="12927" y="20605"/>
                  <a:pt x="12927" y="20605"/>
                  <a:pt x="12927" y="20605"/>
                </a:cubicBezTo>
                <a:cubicBezTo>
                  <a:pt x="10758" y="20605"/>
                  <a:pt x="10758" y="20605"/>
                  <a:pt x="10758" y="20605"/>
                </a:cubicBezTo>
                <a:cubicBezTo>
                  <a:pt x="10758" y="19895"/>
                  <a:pt x="10758" y="19895"/>
                  <a:pt x="10758" y="19895"/>
                </a:cubicBezTo>
                <a:cubicBezTo>
                  <a:pt x="10758" y="19895"/>
                  <a:pt x="10758" y="19895"/>
                  <a:pt x="10758" y="19895"/>
                </a:cubicBezTo>
                <a:cubicBezTo>
                  <a:pt x="21600" y="19326"/>
                  <a:pt x="21600" y="19326"/>
                  <a:pt x="21600" y="19326"/>
                </a:cubicBezTo>
                <a:cubicBezTo>
                  <a:pt x="18764" y="18047"/>
                  <a:pt x="18764" y="18047"/>
                  <a:pt x="18764" y="18047"/>
                </a:cubicBezTo>
                <a:cubicBezTo>
                  <a:pt x="10758" y="18047"/>
                  <a:pt x="10758" y="18047"/>
                  <a:pt x="10758" y="18047"/>
                </a:cubicBezTo>
                <a:cubicBezTo>
                  <a:pt x="10758" y="19326"/>
                  <a:pt x="10758" y="19326"/>
                  <a:pt x="10758" y="19326"/>
                </a:cubicBezTo>
                <a:cubicBezTo>
                  <a:pt x="21600" y="19326"/>
                  <a:pt x="21600" y="19326"/>
                  <a:pt x="21600" y="19326"/>
                </a:cubicBezTo>
                <a:cubicBezTo>
                  <a:pt x="21600" y="19895"/>
                  <a:pt x="21600" y="19895"/>
                  <a:pt x="21600" y="19895"/>
                </a:cubicBezTo>
                <a:cubicBezTo>
                  <a:pt x="10758" y="19895"/>
                  <a:pt x="10758" y="19895"/>
                  <a:pt x="10758" y="19895"/>
                </a:cubicBezTo>
                <a:cubicBezTo>
                  <a:pt x="21600" y="19895"/>
                  <a:pt x="21600" y="19895"/>
                  <a:pt x="21600" y="19895"/>
                </a:cubicBezTo>
                <a:cubicBezTo>
                  <a:pt x="21600" y="21032"/>
                  <a:pt x="21600" y="21032"/>
                  <a:pt x="21600" y="21032"/>
                </a:cubicBezTo>
                <a:cubicBezTo>
                  <a:pt x="21600" y="21316"/>
                  <a:pt x="21433" y="21600"/>
                  <a:pt x="21183" y="21600"/>
                </a:cubicBezTo>
                <a:lnTo>
                  <a:pt x="10758" y="21600"/>
                </a:lnTo>
                <a:close/>
                <a:moveTo>
                  <a:pt x="10758" y="0"/>
                </a:moveTo>
                <a:cubicBezTo>
                  <a:pt x="3336" y="0"/>
                  <a:pt x="3336" y="0"/>
                  <a:pt x="3336" y="0"/>
                </a:cubicBezTo>
                <a:cubicBezTo>
                  <a:pt x="3002" y="0"/>
                  <a:pt x="2752" y="426"/>
                  <a:pt x="2752" y="995"/>
                </a:cubicBezTo>
                <a:cubicBezTo>
                  <a:pt x="2752" y="17053"/>
                  <a:pt x="2752" y="17053"/>
                  <a:pt x="2752" y="17053"/>
                </a:cubicBezTo>
                <a:cubicBezTo>
                  <a:pt x="2752" y="17621"/>
                  <a:pt x="3002" y="18047"/>
                  <a:pt x="3336" y="18047"/>
                </a:cubicBezTo>
                <a:cubicBezTo>
                  <a:pt x="10758" y="18047"/>
                  <a:pt x="10758" y="18047"/>
                  <a:pt x="10758" y="18047"/>
                </a:cubicBezTo>
                <a:cubicBezTo>
                  <a:pt x="10758" y="19326"/>
                  <a:pt x="10758" y="19326"/>
                  <a:pt x="10758" y="19326"/>
                </a:cubicBezTo>
                <a:cubicBezTo>
                  <a:pt x="0" y="19326"/>
                  <a:pt x="0" y="19326"/>
                  <a:pt x="0" y="19326"/>
                </a:cubicBezTo>
                <a:cubicBezTo>
                  <a:pt x="0" y="19895"/>
                  <a:pt x="0" y="19895"/>
                  <a:pt x="0" y="19895"/>
                </a:cubicBezTo>
                <a:cubicBezTo>
                  <a:pt x="10758" y="19895"/>
                  <a:pt x="10758" y="19895"/>
                  <a:pt x="10758" y="19895"/>
                </a:cubicBezTo>
                <a:cubicBezTo>
                  <a:pt x="10758" y="20605"/>
                  <a:pt x="10758" y="20605"/>
                  <a:pt x="10758" y="20605"/>
                </a:cubicBezTo>
                <a:cubicBezTo>
                  <a:pt x="8590" y="20605"/>
                  <a:pt x="8590" y="20605"/>
                  <a:pt x="8590" y="20605"/>
                </a:cubicBezTo>
                <a:cubicBezTo>
                  <a:pt x="8590" y="21032"/>
                  <a:pt x="8590" y="21032"/>
                  <a:pt x="8590" y="21032"/>
                </a:cubicBezTo>
                <a:cubicBezTo>
                  <a:pt x="10758" y="21032"/>
                  <a:pt x="10758" y="21032"/>
                  <a:pt x="10758" y="21032"/>
                </a:cubicBezTo>
                <a:cubicBezTo>
                  <a:pt x="10758" y="21600"/>
                  <a:pt x="10758" y="21600"/>
                  <a:pt x="10758" y="21600"/>
                </a:cubicBezTo>
                <a:cubicBezTo>
                  <a:pt x="334" y="21600"/>
                  <a:pt x="334" y="21600"/>
                  <a:pt x="334" y="21600"/>
                </a:cubicBezTo>
                <a:cubicBezTo>
                  <a:pt x="167" y="21600"/>
                  <a:pt x="0" y="21316"/>
                  <a:pt x="0" y="21032"/>
                </a:cubicBezTo>
                <a:cubicBezTo>
                  <a:pt x="0" y="19895"/>
                  <a:pt x="0" y="19895"/>
                  <a:pt x="0" y="19895"/>
                </a:cubicBezTo>
                <a:cubicBezTo>
                  <a:pt x="10758" y="19895"/>
                  <a:pt x="10758" y="19895"/>
                  <a:pt x="10758" y="19895"/>
                </a:cubicBezTo>
                <a:cubicBezTo>
                  <a:pt x="0" y="19326"/>
                  <a:pt x="0" y="19326"/>
                  <a:pt x="0" y="19326"/>
                </a:cubicBezTo>
                <a:cubicBezTo>
                  <a:pt x="2752" y="18047"/>
                  <a:pt x="2752" y="18047"/>
                  <a:pt x="2752" y="18047"/>
                </a:cubicBezTo>
                <a:cubicBezTo>
                  <a:pt x="10758" y="18047"/>
                  <a:pt x="10758" y="18047"/>
                  <a:pt x="10758" y="18047"/>
                </a:cubicBezTo>
                <a:cubicBezTo>
                  <a:pt x="10758" y="17053"/>
                  <a:pt x="10758" y="17053"/>
                  <a:pt x="10758" y="17053"/>
                </a:cubicBezTo>
                <a:cubicBezTo>
                  <a:pt x="10425" y="17053"/>
                  <a:pt x="10425" y="17053"/>
                  <a:pt x="10425" y="17053"/>
                </a:cubicBezTo>
                <a:cubicBezTo>
                  <a:pt x="10425" y="15916"/>
                  <a:pt x="10425" y="15916"/>
                  <a:pt x="10425" y="15916"/>
                </a:cubicBezTo>
                <a:cubicBezTo>
                  <a:pt x="10758" y="15916"/>
                  <a:pt x="10758" y="15916"/>
                  <a:pt x="10758" y="15916"/>
                </a:cubicBezTo>
                <a:cubicBezTo>
                  <a:pt x="10758" y="15063"/>
                  <a:pt x="10758" y="15063"/>
                  <a:pt x="10758" y="15063"/>
                </a:cubicBezTo>
                <a:cubicBezTo>
                  <a:pt x="3586" y="15063"/>
                  <a:pt x="3586" y="15063"/>
                  <a:pt x="3586" y="15063"/>
                </a:cubicBezTo>
                <a:cubicBezTo>
                  <a:pt x="3586" y="1847"/>
                  <a:pt x="3586" y="1847"/>
                  <a:pt x="3586" y="1847"/>
                </a:cubicBezTo>
                <a:cubicBezTo>
                  <a:pt x="10758" y="1847"/>
                  <a:pt x="10758" y="1847"/>
                  <a:pt x="10758" y="1847"/>
                </a:cubicBezTo>
                <a:cubicBezTo>
                  <a:pt x="10758" y="1279"/>
                  <a:pt x="10758" y="1279"/>
                  <a:pt x="10758" y="1279"/>
                </a:cubicBezTo>
                <a:cubicBezTo>
                  <a:pt x="10675" y="1279"/>
                  <a:pt x="10592" y="1137"/>
                  <a:pt x="10592" y="995"/>
                </a:cubicBezTo>
                <a:cubicBezTo>
                  <a:pt x="10592" y="853"/>
                  <a:pt x="10675" y="711"/>
                  <a:pt x="10758" y="711"/>
                </a:cubicBezTo>
                <a:lnTo>
                  <a:pt x="10758" y="0"/>
                </a:lnTo>
                <a:close/>
              </a:path>
            </a:pathLst>
          </a:custGeom>
          <a:solidFill>
            <a:srgbClr val="F8832D"/>
          </a:solidFill>
          <a:ln w="12700">
            <a:miter lim="400000"/>
          </a:ln>
        </p:spPr>
        <p:txBody>
          <a:bodyPr lIns="45719" rIns="45719"/>
          <a:lstStyle/>
          <a:p/>
        </p:txBody>
      </p:sp>
      <p:sp>
        <p:nvSpPr>
          <p:cNvPr id="229" name="Freeform 23"/>
          <p:cNvSpPr/>
          <p:nvPr/>
        </p:nvSpPr>
        <p:spPr>
          <a:xfrm>
            <a:off x="7489759" y="3751786"/>
            <a:ext cx="495535" cy="5367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175" y="12304"/>
                </a:moveTo>
                <a:cubicBezTo>
                  <a:pt x="16570" y="11575"/>
                  <a:pt x="16767" y="10754"/>
                  <a:pt x="16767" y="9934"/>
                </a:cubicBezTo>
                <a:cubicBezTo>
                  <a:pt x="16767" y="9114"/>
                  <a:pt x="16570" y="8294"/>
                  <a:pt x="16175" y="7656"/>
                </a:cubicBezTo>
                <a:cubicBezTo>
                  <a:pt x="16175" y="12304"/>
                  <a:pt x="16175" y="12304"/>
                  <a:pt x="16175" y="12304"/>
                </a:cubicBezTo>
                <a:close/>
                <a:moveTo>
                  <a:pt x="16175" y="15676"/>
                </a:moveTo>
                <a:cubicBezTo>
                  <a:pt x="16175" y="14400"/>
                  <a:pt x="16175" y="14400"/>
                  <a:pt x="16175" y="14400"/>
                </a:cubicBezTo>
                <a:cubicBezTo>
                  <a:pt x="16274" y="14400"/>
                  <a:pt x="16471" y="14491"/>
                  <a:pt x="16570" y="14582"/>
                </a:cubicBezTo>
                <a:cubicBezTo>
                  <a:pt x="16570" y="14582"/>
                  <a:pt x="16570" y="14582"/>
                  <a:pt x="16570" y="14582"/>
                </a:cubicBezTo>
                <a:cubicBezTo>
                  <a:pt x="18444" y="16314"/>
                  <a:pt x="18444" y="16314"/>
                  <a:pt x="18444" y="16314"/>
                </a:cubicBezTo>
                <a:cubicBezTo>
                  <a:pt x="18641" y="16496"/>
                  <a:pt x="18641" y="16861"/>
                  <a:pt x="18444" y="17043"/>
                </a:cubicBezTo>
                <a:cubicBezTo>
                  <a:pt x="18247" y="17225"/>
                  <a:pt x="17852" y="17225"/>
                  <a:pt x="17655" y="17043"/>
                </a:cubicBezTo>
                <a:cubicBezTo>
                  <a:pt x="16175" y="15676"/>
                  <a:pt x="16175" y="15676"/>
                  <a:pt x="16175" y="15676"/>
                </a:cubicBezTo>
                <a:close/>
                <a:moveTo>
                  <a:pt x="16175" y="5559"/>
                </a:moveTo>
                <a:cubicBezTo>
                  <a:pt x="16175" y="4284"/>
                  <a:pt x="16175" y="4284"/>
                  <a:pt x="16175" y="4284"/>
                </a:cubicBezTo>
                <a:cubicBezTo>
                  <a:pt x="17655" y="2916"/>
                  <a:pt x="17655" y="2916"/>
                  <a:pt x="17655" y="2916"/>
                </a:cubicBezTo>
                <a:cubicBezTo>
                  <a:pt x="17852" y="2734"/>
                  <a:pt x="18247" y="2734"/>
                  <a:pt x="18444" y="2916"/>
                </a:cubicBezTo>
                <a:cubicBezTo>
                  <a:pt x="18641" y="3099"/>
                  <a:pt x="18641" y="3463"/>
                  <a:pt x="18444" y="3646"/>
                </a:cubicBezTo>
                <a:cubicBezTo>
                  <a:pt x="16570" y="5377"/>
                  <a:pt x="16570" y="5377"/>
                  <a:pt x="16570" y="5377"/>
                </a:cubicBezTo>
                <a:cubicBezTo>
                  <a:pt x="16570" y="5377"/>
                  <a:pt x="16570" y="5377"/>
                  <a:pt x="16570" y="5377"/>
                </a:cubicBezTo>
                <a:cubicBezTo>
                  <a:pt x="16471" y="5468"/>
                  <a:pt x="16274" y="5559"/>
                  <a:pt x="16175" y="5559"/>
                </a:cubicBezTo>
                <a:close/>
                <a:moveTo>
                  <a:pt x="21008" y="9478"/>
                </a:moveTo>
                <a:cubicBezTo>
                  <a:pt x="21008" y="9478"/>
                  <a:pt x="21008" y="9478"/>
                  <a:pt x="21008" y="9478"/>
                </a:cubicBezTo>
                <a:cubicBezTo>
                  <a:pt x="18345" y="9478"/>
                  <a:pt x="18345" y="9478"/>
                  <a:pt x="18345" y="9478"/>
                </a:cubicBezTo>
                <a:cubicBezTo>
                  <a:pt x="18049" y="9478"/>
                  <a:pt x="17852" y="9661"/>
                  <a:pt x="17852" y="9934"/>
                </a:cubicBezTo>
                <a:cubicBezTo>
                  <a:pt x="17852" y="10208"/>
                  <a:pt x="18049" y="10481"/>
                  <a:pt x="18345" y="10481"/>
                </a:cubicBezTo>
                <a:cubicBezTo>
                  <a:pt x="21008" y="10481"/>
                  <a:pt x="21008" y="10481"/>
                  <a:pt x="21008" y="10481"/>
                </a:cubicBezTo>
                <a:cubicBezTo>
                  <a:pt x="21304" y="10481"/>
                  <a:pt x="21600" y="10208"/>
                  <a:pt x="21600" y="9934"/>
                </a:cubicBezTo>
                <a:cubicBezTo>
                  <a:pt x="21600" y="9661"/>
                  <a:pt x="21304" y="9478"/>
                  <a:pt x="21008" y="9478"/>
                </a:cubicBezTo>
                <a:close/>
                <a:moveTo>
                  <a:pt x="10751" y="21600"/>
                </a:moveTo>
                <a:cubicBezTo>
                  <a:pt x="11145" y="21600"/>
                  <a:pt x="11145" y="21600"/>
                  <a:pt x="11145" y="21600"/>
                </a:cubicBezTo>
                <a:cubicBezTo>
                  <a:pt x="12822" y="21600"/>
                  <a:pt x="14104" y="20415"/>
                  <a:pt x="14104" y="18866"/>
                </a:cubicBezTo>
                <a:cubicBezTo>
                  <a:pt x="14104" y="14491"/>
                  <a:pt x="14104" y="14491"/>
                  <a:pt x="14104" y="14491"/>
                </a:cubicBezTo>
                <a:cubicBezTo>
                  <a:pt x="14992" y="13944"/>
                  <a:pt x="15682" y="13215"/>
                  <a:pt x="16175" y="12304"/>
                </a:cubicBezTo>
                <a:cubicBezTo>
                  <a:pt x="16175" y="7656"/>
                  <a:pt x="16175" y="7656"/>
                  <a:pt x="16175" y="7656"/>
                </a:cubicBezTo>
                <a:cubicBezTo>
                  <a:pt x="15189" y="5742"/>
                  <a:pt x="13118" y="4466"/>
                  <a:pt x="10751" y="4466"/>
                </a:cubicBezTo>
                <a:cubicBezTo>
                  <a:pt x="10751" y="5559"/>
                  <a:pt x="10751" y="5559"/>
                  <a:pt x="10751" y="5559"/>
                </a:cubicBezTo>
                <a:cubicBezTo>
                  <a:pt x="12033" y="5559"/>
                  <a:pt x="13216" y="6106"/>
                  <a:pt x="14104" y="6835"/>
                </a:cubicBezTo>
                <a:cubicBezTo>
                  <a:pt x="14992" y="7656"/>
                  <a:pt x="15485" y="8749"/>
                  <a:pt x="15485" y="9934"/>
                </a:cubicBezTo>
                <a:cubicBezTo>
                  <a:pt x="15485" y="11575"/>
                  <a:pt x="14597" y="12942"/>
                  <a:pt x="13216" y="13671"/>
                </a:cubicBezTo>
                <a:cubicBezTo>
                  <a:pt x="13216" y="13671"/>
                  <a:pt x="13216" y="13671"/>
                  <a:pt x="13216" y="13671"/>
                </a:cubicBezTo>
                <a:cubicBezTo>
                  <a:pt x="13019" y="13853"/>
                  <a:pt x="12921" y="14035"/>
                  <a:pt x="12921" y="14218"/>
                </a:cubicBezTo>
                <a:cubicBezTo>
                  <a:pt x="12921" y="16678"/>
                  <a:pt x="12921" y="16678"/>
                  <a:pt x="12921" y="16678"/>
                </a:cubicBezTo>
                <a:cubicBezTo>
                  <a:pt x="10751" y="16678"/>
                  <a:pt x="10751" y="16678"/>
                  <a:pt x="10751" y="16678"/>
                </a:cubicBezTo>
                <a:cubicBezTo>
                  <a:pt x="10751" y="21600"/>
                  <a:pt x="10751" y="21600"/>
                  <a:pt x="10751" y="21600"/>
                </a:cubicBezTo>
                <a:close/>
                <a:moveTo>
                  <a:pt x="16175" y="4284"/>
                </a:moveTo>
                <a:cubicBezTo>
                  <a:pt x="16175" y="5559"/>
                  <a:pt x="16175" y="5559"/>
                  <a:pt x="16175" y="5559"/>
                </a:cubicBezTo>
                <a:cubicBezTo>
                  <a:pt x="15978" y="5559"/>
                  <a:pt x="15879" y="5468"/>
                  <a:pt x="15781" y="5377"/>
                </a:cubicBezTo>
                <a:cubicBezTo>
                  <a:pt x="15584" y="5195"/>
                  <a:pt x="15584" y="4830"/>
                  <a:pt x="15781" y="4648"/>
                </a:cubicBezTo>
                <a:cubicBezTo>
                  <a:pt x="16175" y="4284"/>
                  <a:pt x="16175" y="4284"/>
                  <a:pt x="16175" y="4284"/>
                </a:cubicBezTo>
                <a:close/>
                <a:moveTo>
                  <a:pt x="16175" y="14400"/>
                </a:moveTo>
                <a:cubicBezTo>
                  <a:pt x="16175" y="15676"/>
                  <a:pt x="16175" y="15676"/>
                  <a:pt x="16175" y="15676"/>
                </a:cubicBezTo>
                <a:cubicBezTo>
                  <a:pt x="15781" y="15311"/>
                  <a:pt x="15781" y="15311"/>
                  <a:pt x="15781" y="15311"/>
                </a:cubicBezTo>
                <a:cubicBezTo>
                  <a:pt x="15584" y="15038"/>
                  <a:pt x="15584" y="14765"/>
                  <a:pt x="15781" y="14582"/>
                </a:cubicBezTo>
                <a:cubicBezTo>
                  <a:pt x="15879" y="14491"/>
                  <a:pt x="15978" y="14400"/>
                  <a:pt x="16175" y="14400"/>
                </a:cubicBezTo>
                <a:close/>
                <a:moveTo>
                  <a:pt x="10751" y="3463"/>
                </a:moveTo>
                <a:cubicBezTo>
                  <a:pt x="10751" y="0"/>
                  <a:pt x="10751" y="0"/>
                  <a:pt x="10751" y="0"/>
                </a:cubicBezTo>
                <a:cubicBezTo>
                  <a:pt x="10751" y="0"/>
                  <a:pt x="10751" y="0"/>
                  <a:pt x="10849" y="0"/>
                </a:cubicBezTo>
                <a:cubicBezTo>
                  <a:pt x="11145" y="0"/>
                  <a:pt x="11342" y="182"/>
                  <a:pt x="11342" y="547"/>
                </a:cubicBezTo>
                <a:cubicBezTo>
                  <a:pt x="11342" y="3008"/>
                  <a:pt x="11342" y="3008"/>
                  <a:pt x="11342" y="3008"/>
                </a:cubicBezTo>
                <a:cubicBezTo>
                  <a:pt x="11342" y="3281"/>
                  <a:pt x="11145" y="3463"/>
                  <a:pt x="10849" y="3463"/>
                </a:cubicBezTo>
                <a:cubicBezTo>
                  <a:pt x="10849" y="3463"/>
                  <a:pt x="10849" y="3463"/>
                  <a:pt x="10849" y="3463"/>
                </a:cubicBezTo>
                <a:cubicBezTo>
                  <a:pt x="10751" y="3463"/>
                  <a:pt x="10751" y="3463"/>
                  <a:pt x="10751" y="3463"/>
                </a:cubicBezTo>
                <a:close/>
                <a:moveTo>
                  <a:pt x="10751" y="4466"/>
                </a:moveTo>
                <a:cubicBezTo>
                  <a:pt x="8384" y="4466"/>
                  <a:pt x="6411" y="5742"/>
                  <a:pt x="5425" y="7565"/>
                </a:cubicBezTo>
                <a:cubicBezTo>
                  <a:pt x="5425" y="12395"/>
                  <a:pt x="5425" y="12395"/>
                  <a:pt x="5425" y="12395"/>
                </a:cubicBezTo>
                <a:cubicBezTo>
                  <a:pt x="5918" y="13306"/>
                  <a:pt x="6608" y="14035"/>
                  <a:pt x="7496" y="14582"/>
                </a:cubicBezTo>
                <a:cubicBezTo>
                  <a:pt x="7496" y="18866"/>
                  <a:pt x="7496" y="18866"/>
                  <a:pt x="7496" y="18866"/>
                </a:cubicBezTo>
                <a:cubicBezTo>
                  <a:pt x="7496" y="20415"/>
                  <a:pt x="8778" y="21600"/>
                  <a:pt x="10455" y="21600"/>
                </a:cubicBezTo>
                <a:cubicBezTo>
                  <a:pt x="10751" y="21600"/>
                  <a:pt x="10751" y="21600"/>
                  <a:pt x="10751" y="21600"/>
                </a:cubicBezTo>
                <a:cubicBezTo>
                  <a:pt x="10751" y="16678"/>
                  <a:pt x="10751" y="16678"/>
                  <a:pt x="10751" y="16678"/>
                </a:cubicBezTo>
                <a:cubicBezTo>
                  <a:pt x="8778" y="16678"/>
                  <a:pt x="8778" y="16678"/>
                  <a:pt x="8778" y="16678"/>
                </a:cubicBezTo>
                <a:cubicBezTo>
                  <a:pt x="8778" y="14218"/>
                  <a:pt x="8778" y="14218"/>
                  <a:pt x="8778" y="14218"/>
                </a:cubicBezTo>
                <a:cubicBezTo>
                  <a:pt x="8778" y="14035"/>
                  <a:pt x="8581" y="13853"/>
                  <a:pt x="8384" y="13762"/>
                </a:cubicBezTo>
                <a:cubicBezTo>
                  <a:pt x="7003" y="13033"/>
                  <a:pt x="6016" y="11575"/>
                  <a:pt x="6016" y="9934"/>
                </a:cubicBezTo>
                <a:cubicBezTo>
                  <a:pt x="6016" y="8749"/>
                  <a:pt x="6510" y="7656"/>
                  <a:pt x="7397" y="6835"/>
                </a:cubicBezTo>
                <a:cubicBezTo>
                  <a:pt x="8285" y="6106"/>
                  <a:pt x="9468" y="5559"/>
                  <a:pt x="10751" y="5559"/>
                </a:cubicBezTo>
                <a:cubicBezTo>
                  <a:pt x="10751" y="5559"/>
                  <a:pt x="10751" y="5559"/>
                  <a:pt x="10751" y="5559"/>
                </a:cubicBezTo>
                <a:cubicBezTo>
                  <a:pt x="10751" y="4466"/>
                  <a:pt x="10751" y="4466"/>
                  <a:pt x="10751" y="4466"/>
                </a:cubicBezTo>
                <a:cubicBezTo>
                  <a:pt x="10751" y="4466"/>
                  <a:pt x="10751" y="4466"/>
                  <a:pt x="10751" y="4466"/>
                </a:cubicBezTo>
                <a:close/>
                <a:moveTo>
                  <a:pt x="10751" y="0"/>
                </a:moveTo>
                <a:cubicBezTo>
                  <a:pt x="10751" y="3463"/>
                  <a:pt x="10751" y="3463"/>
                  <a:pt x="10751" y="3463"/>
                </a:cubicBezTo>
                <a:cubicBezTo>
                  <a:pt x="10455" y="3463"/>
                  <a:pt x="10258" y="3190"/>
                  <a:pt x="10258" y="3008"/>
                </a:cubicBezTo>
                <a:cubicBezTo>
                  <a:pt x="10258" y="547"/>
                  <a:pt x="10258" y="547"/>
                  <a:pt x="10258" y="547"/>
                </a:cubicBezTo>
                <a:cubicBezTo>
                  <a:pt x="10258" y="273"/>
                  <a:pt x="10455" y="0"/>
                  <a:pt x="10751" y="0"/>
                </a:cubicBezTo>
                <a:close/>
                <a:moveTo>
                  <a:pt x="5425" y="15676"/>
                </a:moveTo>
                <a:cubicBezTo>
                  <a:pt x="5425" y="14400"/>
                  <a:pt x="5425" y="14400"/>
                  <a:pt x="5425" y="14400"/>
                </a:cubicBezTo>
                <a:cubicBezTo>
                  <a:pt x="5523" y="14400"/>
                  <a:pt x="5721" y="14400"/>
                  <a:pt x="5819" y="14582"/>
                </a:cubicBezTo>
                <a:cubicBezTo>
                  <a:pt x="6016" y="14765"/>
                  <a:pt x="6016" y="15038"/>
                  <a:pt x="5819" y="15311"/>
                </a:cubicBezTo>
                <a:cubicBezTo>
                  <a:pt x="5425" y="15676"/>
                  <a:pt x="5425" y="15676"/>
                  <a:pt x="5425" y="15676"/>
                </a:cubicBezTo>
                <a:close/>
                <a:moveTo>
                  <a:pt x="5425" y="5559"/>
                </a:moveTo>
                <a:cubicBezTo>
                  <a:pt x="5425" y="4284"/>
                  <a:pt x="5425" y="4284"/>
                  <a:pt x="5425" y="4284"/>
                </a:cubicBezTo>
                <a:cubicBezTo>
                  <a:pt x="5819" y="4648"/>
                  <a:pt x="5819" y="4648"/>
                  <a:pt x="5819" y="4648"/>
                </a:cubicBezTo>
                <a:cubicBezTo>
                  <a:pt x="6016" y="4830"/>
                  <a:pt x="6016" y="5195"/>
                  <a:pt x="5819" y="5377"/>
                </a:cubicBezTo>
                <a:cubicBezTo>
                  <a:pt x="5721" y="5468"/>
                  <a:pt x="5523" y="5559"/>
                  <a:pt x="5425" y="5559"/>
                </a:cubicBezTo>
                <a:close/>
                <a:moveTo>
                  <a:pt x="5425" y="7565"/>
                </a:moveTo>
                <a:cubicBezTo>
                  <a:pt x="5030" y="8294"/>
                  <a:pt x="4833" y="9114"/>
                  <a:pt x="4833" y="9934"/>
                </a:cubicBezTo>
                <a:cubicBezTo>
                  <a:pt x="4833" y="10846"/>
                  <a:pt x="5030" y="11666"/>
                  <a:pt x="5425" y="12395"/>
                </a:cubicBezTo>
                <a:cubicBezTo>
                  <a:pt x="5425" y="7565"/>
                  <a:pt x="5425" y="7565"/>
                  <a:pt x="5425" y="7565"/>
                </a:cubicBezTo>
                <a:close/>
                <a:moveTo>
                  <a:pt x="5425" y="4284"/>
                </a:moveTo>
                <a:cubicBezTo>
                  <a:pt x="5425" y="5559"/>
                  <a:pt x="5425" y="5559"/>
                  <a:pt x="5425" y="5559"/>
                </a:cubicBezTo>
                <a:cubicBezTo>
                  <a:pt x="5227" y="5468"/>
                  <a:pt x="5129" y="5468"/>
                  <a:pt x="5030" y="5377"/>
                </a:cubicBezTo>
                <a:cubicBezTo>
                  <a:pt x="5030" y="5377"/>
                  <a:pt x="5030" y="5377"/>
                  <a:pt x="5030" y="5377"/>
                </a:cubicBezTo>
                <a:cubicBezTo>
                  <a:pt x="3156" y="3646"/>
                  <a:pt x="3156" y="3646"/>
                  <a:pt x="3156" y="3646"/>
                </a:cubicBezTo>
                <a:cubicBezTo>
                  <a:pt x="2959" y="3463"/>
                  <a:pt x="2959" y="3099"/>
                  <a:pt x="3156" y="2916"/>
                </a:cubicBezTo>
                <a:cubicBezTo>
                  <a:pt x="3353" y="2734"/>
                  <a:pt x="3748" y="2734"/>
                  <a:pt x="3945" y="2916"/>
                </a:cubicBezTo>
                <a:cubicBezTo>
                  <a:pt x="5425" y="4284"/>
                  <a:pt x="5425" y="4284"/>
                  <a:pt x="5425" y="4284"/>
                </a:cubicBezTo>
                <a:close/>
                <a:moveTo>
                  <a:pt x="5425" y="14400"/>
                </a:moveTo>
                <a:cubicBezTo>
                  <a:pt x="5425" y="15676"/>
                  <a:pt x="5425" y="15676"/>
                  <a:pt x="5425" y="15676"/>
                </a:cubicBezTo>
                <a:cubicBezTo>
                  <a:pt x="3945" y="17043"/>
                  <a:pt x="3945" y="17043"/>
                  <a:pt x="3945" y="17043"/>
                </a:cubicBezTo>
                <a:cubicBezTo>
                  <a:pt x="3748" y="17225"/>
                  <a:pt x="3353" y="17225"/>
                  <a:pt x="3156" y="17043"/>
                </a:cubicBezTo>
                <a:cubicBezTo>
                  <a:pt x="2959" y="16861"/>
                  <a:pt x="2959" y="16496"/>
                  <a:pt x="3156" y="16314"/>
                </a:cubicBezTo>
                <a:cubicBezTo>
                  <a:pt x="5030" y="14582"/>
                  <a:pt x="5030" y="14582"/>
                  <a:pt x="5030" y="14582"/>
                </a:cubicBezTo>
                <a:cubicBezTo>
                  <a:pt x="5030" y="14582"/>
                  <a:pt x="5030" y="14582"/>
                  <a:pt x="5030" y="14582"/>
                </a:cubicBezTo>
                <a:cubicBezTo>
                  <a:pt x="5129" y="14491"/>
                  <a:pt x="5227" y="14400"/>
                  <a:pt x="5425" y="14400"/>
                </a:cubicBezTo>
                <a:close/>
                <a:moveTo>
                  <a:pt x="3748" y="9934"/>
                </a:moveTo>
                <a:cubicBezTo>
                  <a:pt x="3748" y="9934"/>
                  <a:pt x="3748" y="9934"/>
                  <a:pt x="3748" y="9934"/>
                </a:cubicBezTo>
                <a:cubicBezTo>
                  <a:pt x="3748" y="9661"/>
                  <a:pt x="3551" y="9478"/>
                  <a:pt x="3255" y="9478"/>
                </a:cubicBezTo>
                <a:cubicBezTo>
                  <a:pt x="592" y="9478"/>
                  <a:pt x="592" y="9478"/>
                  <a:pt x="592" y="9478"/>
                </a:cubicBezTo>
                <a:cubicBezTo>
                  <a:pt x="296" y="9478"/>
                  <a:pt x="0" y="9661"/>
                  <a:pt x="0" y="9934"/>
                </a:cubicBezTo>
                <a:cubicBezTo>
                  <a:pt x="0" y="10208"/>
                  <a:pt x="296" y="10481"/>
                  <a:pt x="592" y="10481"/>
                </a:cubicBezTo>
                <a:cubicBezTo>
                  <a:pt x="3255" y="10481"/>
                  <a:pt x="3255" y="10481"/>
                  <a:pt x="3255" y="10481"/>
                </a:cubicBezTo>
                <a:cubicBezTo>
                  <a:pt x="3551" y="10481"/>
                  <a:pt x="3748" y="10208"/>
                  <a:pt x="3748" y="9934"/>
                </a:cubicBezTo>
                <a:close/>
              </a:path>
            </a:pathLst>
          </a:custGeom>
          <a:solidFill>
            <a:srgbClr val="F8832D"/>
          </a:solidFill>
          <a:ln w="12700">
            <a:miter lim="400000"/>
          </a:ln>
        </p:spPr>
        <p:txBody>
          <a:bodyPr lIns="45719" rIns="45719"/>
          <a:lstStyle/>
          <a:p/>
        </p:txBody>
      </p:sp>
      <p:sp>
        <p:nvSpPr>
          <p:cNvPr id="230" name="Freeform 24"/>
          <p:cNvSpPr/>
          <p:nvPr/>
        </p:nvSpPr>
        <p:spPr>
          <a:xfrm>
            <a:off x="3176653" y="4375663"/>
            <a:ext cx="407356" cy="4054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448"/>
                </a:moveTo>
                <a:cubicBezTo>
                  <a:pt x="11160" y="1448"/>
                  <a:pt x="11400" y="1448"/>
                  <a:pt x="11760" y="1569"/>
                </a:cubicBezTo>
                <a:cubicBezTo>
                  <a:pt x="12240" y="0"/>
                  <a:pt x="12240" y="0"/>
                  <a:pt x="12240" y="0"/>
                </a:cubicBezTo>
                <a:cubicBezTo>
                  <a:pt x="15480" y="965"/>
                  <a:pt x="15480" y="965"/>
                  <a:pt x="15480" y="965"/>
                </a:cubicBezTo>
                <a:cubicBezTo>
                  <a:pt x="15000" y="2534"/>
                  <a:pt x="15000" y="2534"/>
                  <a:pt x="15000" y="2534"/>
                </a:cubicBezTo>
                <a:cubicBezTo>
                  <a:pt x="16200" y="3137"/>
                  <a:pt x="17280" y="3982"/>
                  <a:pt x="18000" y="4947"/>
                </a:cubicBezTo>
                <a:cubicBezTo>
                  <a:pt x="19440" y="4223"/>
                  <a:pt x="19440" y="4223"/>
                  <a:pt x="19440" y="4223"/>
                </a:cubicBezTo>
                <a:cubicBezTo>
                  <a:pt x="21000" y="7240"/>
                  <a:pt x="21000" y="7240"/>
                  <a:pt x="21000" y="7240"/>
                </a:cubicBezTo>
                <a:cubicBezTo>
                  <a:pt x="19680" y="7964"/>
                  <a:pt x="19680" y="7964"/>
                  <a:pt x="19680" y="7964"/>
                </a:cubicBezTo>
                <a:cubicBezTo>
                  <a:pt x="20040" y="9171"/>
                  <a:pt x="20160" y="10498"/>
                  <a:pt x="20040" y="11826"/>
                </a:cubicBezTo>
                <a:cubicBezTo>
                  <a:pt x="21600" y="12308"/>
                  <a:pt x="21600" y="12308"/>
                  <a:pt x="21600" y="12308"/>
                </a:cubicBezTo>
                <a:cubicBezTo>
                  <a:pt x="20520" y="15566"/>
                  <a:pt x="20520" y="15566"/>
                  <a:pt x="20520" y="15566"/>
                </a:cubicBezTo>
                <a:cubicBezTo>
                  <a:pt x="18960" y="15084"/>
                  <a:pt x="18960" y="15084"/>
                  <a:pt x="18960" y="15084"/>
                </a:cubicBezTo>
                <a:cubicBezTo>
                  <a:pt x="18360" y="16291"/>
                  <a:pt x="17520" y="17377"/>
                  <a:pt x="16560" y="18101"/>
                </a:cubicBezTo>
                <a:cubicBezTo>
                  <a:pt x="17280" y="19549"/>
                  <a:pt x="17280" y="19549"/>
                  <a:pt x="17280" y="19549"/>
                </a:cubicBezTo>
                <a:cubicBezTo>
                  <a:pt x="14280" y="21117"/>
                  <a:pt x="14280" y="21117"/>
                  <a:pt x="14280" y="21117"/>
                </a:cubicBezTo>
                <a:cubicBezTo>
                  <a:pt x="13560" y="19669"/>
                  <a:pt x="13560" y="19669"/>
                  <a:pt x="13560" y="19669"/>
                </a:cubicBezTo>
                <a:cubicBezTo>
                  <a:pt x="12720" y="20031"/>
                  <a:pt x="11760" y="20152"/>
                  <a:pt x="10800" y="20152"/>
                </a:cubicBezTo>
                <a:cubicBezTo>
                  <a:pt x="10800" y="17739"/>
                  <a:pt x="10800" y="17739"/>
                  <a:pt x="10800" y="17739"/>
                </a:cubicBezTo>
                <a:cubicBezTo>
                  <a:pt x="13680" y="17739"/>
                  <a:pt x="16440" y="15808"/>
                  <a:pt x="17280" y="12791"/>
                </a:cubicBezTo>
                <a:cubicBezTo>
                  <a:pt x="18480" y="9171"/>
                  <a:pt x="16440" y="5309"/>
                  <a:pt x="12720" y="4223"/>
                </a:cubicBezTo>
                <a:cubicBezTo>
                  <a:pt x="12120" y="3982"/>
                  <a:pt x="11400" y="3861"/>
                  <a:pt x="10800" y="3861"/>
                </a:cubicBezTo>
                <a:lnTo>
                  <a:pt x="10800" y="1448"/>
                </a:lnTo>
                <a:close/>
                <a:moveTo>
                  <a:pt x="4920" y="3499"/>
                </a:moveTo>
                <a:cubicBezTo>
                  <a:pt x="4200" y="2051"/>
                  <a:pt x="4200" y="2051"/>
                  <a:pt x="4200" y="2051"/>
                </a:cubicBezTo>
                <a:cubicBezTo>
                  <a:pt x="7200" y="483"/>
                  <a:pt x="7200" y="483"/>
                  <a:pt x="7200" y="483"/>
                </a:cubicBezTo>
                <a:cubicBezTo>
                  <a:pt x="7920" y="1931"/>
                  <a:pt x="7920" y="1931"/>
                  <a:pt x="7920" y="1931"/>
                </a:cubicBezTo>
                <a:cubicBezTo>
                  <a:pt x="8880" y="1569"/>
                  <a:pt x="9840" y="1448"/>
                  <a:pt x="10800" y="1448"/>
                </a:cubicBezTo>
                <a:cubicBezTo>
                  <a:pt x="10800" y="3861"/>
                  <a:pt x="10800" y="3861"/>
                  <a:pt x="10800" y="3861"/>
                </a:cubicBezTo>
                <a:cubicBezTo>
                  <a:pt x="7800" y="3861"/>
                  <a:pt x="5160" y="5792"/>
                  <a:pt x="4200" y="8809"/>
                </a:cubicBezTo>
                <a:cubicBezTo>
                  <a:pt x="3120" y="12429"/>
                  <a:pt x="5160" y="16291"/>
                  <a:pt x="8760" y="17377"/>
                </a:cubicBezTo>
                <a:cubicBezTo>
                  <a:pt x="8760" y="17377"/>
                  <a:pt x="8760" y="17377"/>
                  <a:pt x="8760" y="17377"/>
                </a:cubicBezTo>
                <a:cubicBezTo>
                  <a:pt x="9480" y="17618"/>
                  <a:pt x="10080" y="17739"/>
                  <a:pt x="10800" y="17739"/>
                </a:cubicBezTo>
                <a:cubicBezTo>
                  <a:pt x="10800" y="20152"/>
                  <a:pt x="10800" y="20152"/>
                  <a:pt x="10800" y="20152"/>
                </a:cubicBezTo>
                <a:cubicBezTo>
                  <a:pt x="10440" y="20152"/>
                  <a:pt x="10080" y="20152"/>
                  <a:pt x="9720" y="20152"/>
                </a:cubicBezTo>
                <a:cubicBezTo>
                  <a:pt x="9240" y="21600"/>
                  <a:pt x="9240" y="21600"/>
                  <a:pt x="9240" y="21600"/>
                </a:cubicBezTo>
                <a:cubicBezTo>
                  <a:pt x="6000" y="20635"/>
                  <a:pt x="6000" y="20635"/>
                  <a:pt x="6000" y="20635"/>
                </a:cubicBezTo>
                <a:cubicBezTo>
                  <a:pt x="6480" y="19066"/>
                  <a:pt x="6480" y="19066"/>
                  <a:pt x="6480" y="19066"/>
                </a:cubicBezTo>
                <a:cubicBezTo>
                  <a:pt x="5280" y="18463"/>
                  <a:pt x="4320" y="17618"/>
                  <a:pt x="3480" y="16653"/>
                </a:cubicBezTo>
                <a:cubicBezTo>
                  <a:pt x="2040" y="17377"/>
                  <a:pt x="2040" y="17377"/>
                  <a:pt x="2040" y="17377"/>
                </a:cubicBezTo>
                <a:cubicBezTo>
                  <a:pt x="480" y="14360"/>
                  <a:pt x="480" y="14360"/>
                  <a:pt x="480" y="14360"/>
                </a:cubicBezTo>
                <a:cubicBezTo>
                  <a:pt x="1920" y="13636"/>
                  <a:pt x="1920" y="13636"/>
                  <a:pt x="1920" y="13636"/>
                </a:cubicBezTo>
                <a:cubicBezTo>
                  <a:pt x="1560" y="12429"/>
                  <a:pt x="1440" y="11102"/>
                  <a:pt x="1560" y="9774"/>
                </a:cubicBezTo>
                <a:cubicBezTo>
                  <a:pt x="0" y="9292"/>
                  <a:pt x="0" y="9292"/>
                  <a:pt x="0" y="9292"/>
                </a:cubicBezTo>
                <a:cubicBezTo>
                  <a:pt x="960" y="6034"/>
                  <a:pt x="960" y="6034"/>
                  <a:pt x="960" y="6034"/>
                </a:cubicBezTo>
                <a:cubicBezTo>
                  <a:pt x="2520" y="6516"/>
                  <a:pt x="2520" y="6516"/>
                  <a:pt x="2520" y="6516"/>
                </a:cubicBezTo>
                <a:cubicBezTo>
                  <a:pt x="3120" y="5309"/>
                  <a:pt x="3960" y="4344"/>
                  <a:pt x="4920" y="3499"/>
                </a:cubicBezTo>
                <a:close/>
              </a:path>
            </a:pathLst>
          </a:custGeom>
          <a:solidFill>
            <a:srgbClr val="F8832D"/>
          </a:solidFill>
          <a:ln w="12700">
            <a:miter lim="400000"/>
          </a:ln>
        </p:spPr>
        <p:txBody>
          <a:bodyPr lIns="45719" rIns="45719"/>
          <a:lstStyle/>
          <a:p/>
        </p:txBody>
      </p:sp>
      <p:grpSp>
        <p:nvGrpSpPr>
          <p:cNvPr id="233" name="组合 224"/>
          <p:cNvGrpSpPr/>
          <p:nvPr/>
        </p:nvGrpSpPr>
        <p:grpSpPr>
          <a:xfrm>
            <a:off x="4945510" y="2700720"/>
            <a:ext cx="2938700" cy="1098418"/>
            <a:chOff x="0" y="0"/>
            <a:chExt cx="2938699" cy="1098417"/>
          </a:xfrm>
        </p:grpSpPr>
        <p:sp>
          <p:nvSpPr>
            <p:cNvPr id="231" name="Freeform 11"/>
            <p:cNvSpPr/>
            <p:nvPr/>
          </p:nvSpPr>
          <p:spPr>
            <a:xfrm>
              <a:off x="-1" y="-1"/>
              <a:ext cx="2938700" cy="10984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545"/>
                  </a:moveTo>
                  <a:lnTo>
                    <a:pt x="0" y="7181"/>
                  </a:lnTo>
                  <a:lnTo>
                    <a:pt x="14773" y="21600"/>
                  </a:lnTo>
                  <a:lnTo>
                    <a:pt x="21600" y="13891"/>
                  </a:lnTo>
                  <a:lnTo>
                    <a:pt x="21600" y="7935"/>
                  </a:lnTo>
                  <a:lnTo>
                    <a:pt x="6587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2539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232" name="Freeform 25"/>
            <p:cNvSpPr/>
            <p:nvPr/>
          </p:nvSpPr>
          <p:spPr>
            <a:xfrm>
              <a:off x="-1" y="-1"/>
              <a:ext cx="2938700" cy="7179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893"/>
                  </a:moveTo>
                  <a:lnTo>
                    <a:pt x="6587" y="0"/>
                  </a:lnTo>
                  <a:lnTo>
                    <a:pt x="21600" y="12141"/>
                  </a:lnTo>
                  <a:lnTo>
                    <a:pt x="14773" y="21600"/>
                  </a:lnTo>
                  <a:lnTo>
                    <a:pt x="0" y="3893"/>
                  </a:lnTo>
                  <a:close/>
                </a:path>
              </a:pathLst>
            </a:custGeom>
            <a:solidFill>
              <a:srgbClr val="0266B4">
                <a:alpha val="7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</p:grpSp>
      <p:grpSp>
        <p:nvGrpSpPr>
          <p:cNvPr id="236" name="组合 227"/>
          <p:cNvGrpSpPr/>
          <p:nvPr/>
        </p:nvGrpSpPr>
        <p:grpSpPr>
          <a:xfrm>
            <a:off x="5841688" y="2361419"/>
            <a:ext cx="2925280" cy="742823"/>
            <a:chOff x="0" y="0"/>
            <a:chExt cx="2925279" cy="742822"/>
          </a:xfrm>
        </p:grpSpPr>
        <p:sp>
          <p:nvSpPr>
            <p:cNvPr id="234" name="Freeform 6"/>
            <p:cNvSpPr/>
            <p:nvPr/>
          </p:nvSpPr>
          <p:spPr>
            <a:xfrm>
              <a:off x="-1" y="-1"/>
              <a:ext cx="2925281" cy="74282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3038"/>
                  </a:moveTo>
                  <a:lnTo>
                    <a:pt x="0" y="9866"/>
                  </a:lnTo>
                  <a:lnTo>
                    <a:pt x="15082" y="21600"/>
                  </a:lnTo>
                  <a:lnTo>
                    <a:pt x="21600" y="12988"/>
                  </a:lnTo>
                  <a:lnTo>
                    <a:pt x="21600" y="5212"/>
                  </a:lnTo>
                  <a:lnTo>
                    <a:pt x="7424" y="0"/>
                  </a:lnTo>
                  <a:lnTo>
                    <a:pt x="0" y="3038"/>
                  </a:lnTo>
                  <a:close/>
                </a:path>
              </a:pathLst>
            </a:custGeom>
            <a:solidFill>
              <a:srgbClr val="02539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235" name="Freeform 26"/>
            <p:cNvSpPr/>
            <p:nvPr/>
          </p:nvSpPr>
          <p:spPr>
            <a:xfrm>
              <a:off x="-1" y="0"/>
              <a:ext cx="2925281" cy="3920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5756"/>
                  </a:moveTo>
                  <a:lnTo>
                    <a:pt x="7424" y="0"/>
                  </a:lnTo>
                  <a:lnTo>
                    <a:pt x="21600" y="9876"/>
                  </a:lnTo>
                  <a:lnTo>
                    <a:pt x="15082" y="21600"/>
                  </a:lnTo>
                  <a:lnTo>
                    <a:pt x="0" y="5756"/>
                  </a:lnTo>
                  <a:close/>
                </a:path>
              </a:pathLst>
            </a:custGeom>
            <a:solidFill>
              <a:srgbClr val="026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</p:grpSp>
      <p:grpSp>
        <p:nvGrpSpPr>
          <p:cNvPr id="239" name="组合 230"/>
          <p:cNvGrpSpPr/>
          <p:nvPr/>
        </p:nvGrpSpPr>
        <p:grpSpPr>
          <a:xfrm>
            <a:off x="4168183" y="3065901"/>
            <a:ext cx="2787259" cy="1512481"/>
            <a:chOff x="0" y="0"/>
            <a:chExt cx="2787258" cy="1512480"/>
          </a:xfrm>
        </p:grpSpPr>
        <p:sp>
          <p:nvSpPr>
            <p:cNvPr id="237" name="Freeform 9"/>
            <p:cNvSpPr/>
            <p:nvPr/>
          </p:nvSpPr>
          <p:spPr>
            <a:xfrm>
              <a:off x="4791" y="0"/>
              <a:ext cx="2782467" cy="15124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71"/>
                  </a:moveTo>
                  <a:lnTo>
                    <a:pt x="0" y="5338"/>
                  </a:lnTo>
                  <a:lnTo>
                    <a:pt x="14323" y="21600"/>
                  </a:lnTo>
                  <a:lnTo>
                    <a:pt x="21600" y="15030"/>
                  </a:lnTo>
                  <a:lnTo>
                    <a:pt x="21600" y="10471"/>
                  </a:lnTo>
                  <a:lnTo>
                    <a:pt x="5997" y="0"/>
                  </a:lnTo>
                  <a:lnTo>
                    <a:pt x="0" y="1971"/>
                  </a:lnTo>
                  <a:close/>
                </a:path>
              </a:pathLst>
            </a:custGeom>
            <a:solidFill>
              <a:srgbClr val="02539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238" name="Freeform 28"/>
            <p:cNvSpPr/>
            <p:nvPr/>
          </p:nvSpPr>
          <p:spPr>
            <a:xfrm>
              <a:off x="-1" y="0"/>
              <a:ext cx="2782467" cy="11271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645"/>
                  </a:moveTo>
                  <a:lnTo>
                    <a:pt x="5997" y="0"/>
                  </a:lnTo>
                  <a:lnTo>
                    <a:pt x="21600" y="14051"/>
                  </a:lnTo>
                  <a:lnTo>
                    <a:pt x="14323" y="21600"/>
                  </a:lnTo>
                  <a:lnTo>
                    <a:pt x="0" y="2645"/>
                  </a:lnTo>
                  <a:close/>
                </a:path>
              </a:pathLst>
            </a:custGeom>
            <a:solidFill>
              <a:srgbClr val="026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</p:grpSp>
      <p:grpSp>
        <p:nvGrpSpPr>
          <p:cNvPr id="242" name="组合 233"/>
          <p:cNvGrpSpPr/>
          <p:nvPr/>
        </p:nvGrpSpPr>
        <p:grpSpPr>
          <a:xfrm>
            <a:off x="3476159" y="3439707"/>
            <a:ext cx="2551005" cy="2069358"/>
            <a:chOff x="0" y="0"/>
            <a:chExt cx="2551004" cy="2069357"/>
          </a:xfrm>
        </p:grpSpPr>
        <p:sp>
          <p:nvSpPr>
            <p:cNvPr id="240" name="Freeform 7"/>
            <p:cNvSpPr/>
            <p:nvPr/>
          </p:nvSpPr>
          <p:spPr>
            <a:xfrm>
              <a:off x="-1" y="-1"/>
              <a:ext cx="2541890" cy="206935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551"/>
                  </a:moveTo>
                  <a:lnTo>
                    <a:pt x="0" y="4012"/>
                  </a:lnTo>
                  <a:lnTo>
                    <a:pt x="13097" y="21600"/>
                  </a:lnTo>
                  <a:lnTo>
                    <a:pt x="21600" y="15757"/>
                  </a:lnTo>
                  <a:lnTo>
                    <a:pt x="21600" y="11886"/>
                  </a:lnTo>
                  <a:lnTo>
                    <a:pt x="5921" y="0"/>
                  </a:lnTo>
                  <a:lnTo>
                    <a:pt x="0" y="1551"/>
                  </a:lnTo>
                  <a:close/>
                </a:path>
              </a:pathLst>
            </a:custGeom>
            <a:solidFill>
              <a:srgbClr val="02539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  <p:sp>
          <p:nvSpPr>
            <p:cNvPr id="241" name="Freeform 29"/>
            <p:cNvSpPr/>
            <p:nvPr/>
          </p:nvSpPr>
          <p:spPr>
            <a:xfrm>
              <a:off x="9115" y="-1"/>
              <a:ext cx="2541890" cy="16294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969"/>
                  </a:moveTo>
                  <a:lnTo>
                    <a:pt x="5921" y="0"/>
                  </a:lnTo>
                  <a:lnTo>
                    <a:pt x="21600" y="15095"/>
                  </a:lnTo>
                  <a:lnTo>
                    <a:pt x="13097" y="21600"/>
                  </a:lnTo>
                  <a:lnTo>
                    <a:pt x="0" y="1969"/>
                  </a:lnTo>
                  <a:close/>
                </a:path>
              </a:pathLst>
            </a:custGeom>
            <a:solidFill>
              <a:srgbClr val="0266B4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/>
          </p:txBody>
        </p:sp>
      </p:grpSp>
      <p:grpSp>
        <p:nvGrpSpPr>
          <p:cNvPr id="245" name="组合 237"/>
          <p:cNvGrpSpPr/>
          <p:nvPr/>
        </p:nvGrpSpPr>
        <p:grpSpPr>
          <a:xfrm>
            <a:off x="986556" y="2108444"/>
            <a:ext cx="2436889" cy="551501"/>
            <a:chOff x="6985" y="25083"/>
            <a:chExt cx="2436888" cy="551500"/>
          </a:xfrm>
        </p:grpSpPr>
        <p:sp>
          <p:nvSpPr>
            <p:cNvPr id="243" name="AutoShape 47"/>
            <p:cNvSpPr txBox="1"/>
            <p:nvPr/>
          </p:nvSpPr>
          <p:spPr>
            <a:xfrm>
              <a:off x="7142" y="346078"/>
              <a:ext cx="2436731" cy="2305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1800"/>
                </a:lnSpc>
                <a:defRPr sz="1200">
                  <a:solidFill>
                    <a:srgbClr val="404652"/>
                  </a:solidFill>
                </a:defRPr>
              </a:lvl1pPr>
            </a:lstStyle>
            <a:p>
              <a:r>
                <a:rPr lang="zh-CN"/>
                <a:t>目标描述</a:t>
              </a:r>
              <a:r>
                <a:rPr lang="en-US" altLang="zh-CN"/>
                <a:t>***</a:t>
              </a:r>
              <a:endParaRPr lang="en-US" altLang="zh-CN"/>
            </a:p>
          </p:txBody>
        </p:sp>
        <p:sp>
          <p:nvSpPr>
            <p:cNvPr id="244" name="AutoShape 48"/>
            <p:cNvSpPr txBox="1"/>
            <p:nvPr/>
          </p:nvSpPr>
          <p:spPr>
            <a:xfrm>
              <a:off x="6985" y="25083"/>
              <a:ext cx="1477179" cy="2533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spAutoFit/>
            </a:bodyPr>
            <a:lstStyle>
              <a:lvl1pPr>
                <a:defRPr sz="1400" b="1">
                  <a:solidFill>
                    <a:srgbClr val="404652"/>
                  </a:solidFill>
                </a:defRPr>
              </a:lvl1pPr>
            </a:lstStyle>
            <a:p>
              <a:r>
                <a:rPr lang="zh-CN"/>
                <a:t>目标名称</a:t>
              </a:r>
              <a:endParaRPr lang="zh-CN"/>
            </a:p>
          </p:txBody>
        </p:sp>
      </p:grpSp>
      <p:grpSp>
        <p:nvGrpSpPr>
          <p:cNvPr id="248" name="组合 240"/>
          <p:cNvGrpSpPr/>
          <p:nvPr/>
        </p:nvGrpSpPr>
        <p:grpSpPr>
          <a:xfrm>
            <a:off x="9205124" y="1715983"/>
            <a:ext cx="2443874" cy="557216"/>
            <a:chOff x="0" y="19368"/>
            <a:chExt cx="2443873" cy="557215"/>
          </a:xfrm>
        </p:grpSpPr>
        <p:sp>
          <p:nvSpPr>
            <p:cNvPr id="246" name="AutoShape 47"/>
            <p:cNvSpPr txBox="1"/>
            <p:nvPr/>
          </p:nvSpPr>
          <p:spPr>
            <a:xfrm>
              <a:off x="7142" y="346078"/>
              <a:ext cx="2436731" cy="2305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1800"/>
                </a:lnSpc>
                <a:defRPr sz="1200">
                  <a:solidFill>
                    <a:srgbClr val="404652"/>
                  </a:solidFill>
                </a:defRPr>
              </a:lvl1pPr>
            </a:lstStyle>
            <a:p>
              <a:r>
                <a:rPr lang="zh-CN">
                  <a:sym typeface="+mn-ea"/>
                </a:rPr>
                <a:t>目标描述</a:t>
              </a:r>
              <a:r>
                <a:rPr lang="en-US" altLang="zh-CN">
                  <a:sym typeface="+mn-ea"/>
                </a:rPr>
                <a:t>***</a:t>
              </a:r>
            </a:p>
          </p:txBody>
        </p:sp>
        <p:sp>
          <p:nvSpPr>
            <p:cNvPr id="247" name="AutoShape 48"/>
            <p:cNvSpPr txBox="1"/>
            <p:nvPr/>
          </p:nvSpPr>
          <p:spPr>
            <a:xfrm>
              <a:off x="0" y="19368"/>
              <a:ext cx="1477179" cy="2533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spAutoFit/>
            </a:bodyPr>
            <a:lstStyle>
              <a:lvl1pPr>
                <a:defRPr sz="1400" b="1">
                  <a:solidFill>
                    <a:srgbClr val="404652"/>
                  </a:solidFill>
                </a:defRPr>
              </a:lvl1pPr>
            </a:lstStyle>
            <a:p>
              <a:r>
                <a:rPr lang="zh-CN">
                  <a:sym typeface="+mn-ea"/>
                </a:rPr>
                <a:t>目标名称</a:t>
              </a:r>
            </a:p>
          </p:txBody>
        </p:sp>
      </p:grpSp>
      <p:grpSp>
        <p:nvGrpSpPr>
          <p:cNvPr id="251" name="组合 243"/>
          <p:cNvGrpSpPr/>
          <p:nvPr/>
        </p:nvGrpSpPr>
        <p:grpSpPr>
          <a:xfrm>
            <a:off x="8579125" y="4151480"/>
            <a:ext cx="2443874" cy="557216"/>
            <a:chOff x="0" y="19368"/>
            <a:chExt cx="2443873" cy="557215"/>
          </a:xfrm>
        </p:grpSpPr>
        <p:sp>
          <p:nvSpPr>
            <p:cNvPr id="249" name="AutoShape 47"/>
            <p:cNvSpPr txBox="1"/>
            <p:nvPr/>
          </p:nvSpPr>
          <p:spPr>
            <a:xfrm>
              <a:off x="7142" y="346078"/>
              <a:ext cx="2436731" cy="2305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1800"/>
                </a:lnSpc>
                <a:defRPr sz="1200">
                  <a:solidFill>
                    <a:srgbClr val="404652"/>
                  </a:solidFill>
                </a:defRPr>
              </a:lvl1pPr>
            </a:lstStyle>
            <a:p>
              <a:r>
                <a:rPr lang="zh-CN">
                  <a:sym typeface="+mn-ea"/>
                </a:rPr>
                <a:t>目标描述</a:t>
              </a:r>
              <a:r>
                <a:rPr lang="en-US" altLang="zh-CN">
                  <a:sym typeface="+mn-ea"/>
                </a:rPr>
                <a:t>***</a:t>
              </a:r>
            </a:p>
          </p:txBody>
        </p:sp>
        <p:sp>
          <p:nvSpPr>
            <p:cNvPr id="250" name="AutoShape 48"/>
            <p:cNvSpPr txBox="1"/>
            <p:nvPr/>
          </p:nvSpPr>
          <p:spPr>
            <a:xfrm>
              <a:off x="0" y="19368"/>
              <a:ext cx="1477179" cy="2533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spAutoFit/>
            </a:bodyPr>
            <a:lstStyle>
              <a:lvl1pPr>
                <a:defRPr sz="1400" b="1">
                  <a:solidFill>
                    <a:srgbClr val="404652"/>
                  </a:solidFill>
                </a:defRPr>
              </a:lvl1pPr>
            </a:lstStyle>
            <a:p>
              <a:r>
                <a:rPr lang="zh-CN">
                  <a:sym typeface="+mn-ea"/>
                </a:rPr>
                <a:t>目标名称</a:t>
              </a:r>
            </a:p>
          </p:txBody>
        </p:sp>
      </p:grpSp>
      <p:grpSp>
        <p:nvGrpSpPr>
          <p:cNvPr id="254" name="组合 246"/>
          <p:cNvGrpSpPr/>
          <p:nvPr/>
        </p:nvGrpSpPr>
        <p:grpSpPr>
          <a:xfrm>
            <a:off x="1032286" y="4778026"/>
            <a:ext cx="2443875" cy="557216"/>
            <a:chOff x="0" y="19368"/>
            <a:chExt cx="2443873" cy="557215"/>
          </a:xfrm>
        </p:grpSpPr>
        <p:sp>
          <p:nvSpPr>
            <p:cNvPr id="252" name="AutoShape 47"/>
            <p:cNvSpPr txBox="1"/>
            <p:nvPr/>
          </p:nvSpPr>
          <p:spPr>
            <a:xfrm>
              <a:off x="7142" y="346078"/>
              <a:ext cx="2436731" cy="2305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>
                <a:lnSpc>
                  <a:spcPts val="1800"/>
                </a:lnSpc>
                <a:defRPr sz="1200">
                  <a:solidFill>
                    <a:srgbClr val="404652"/>
                  </a:solidFill>
                </a:defRPr>
              </a:lvl1pPr>
            </a:lstStyle>
            <a:p>
              <a:r>
                <a:rPr lang="zh-CN">
                  <a:sym typeface="+mn-ea"/>
                </a:rPr>
                <a:t>目标描述</a:t>
              </a:r>
              <a:r>
                <a:rPr lang="en-US" altLang="zh-CN">
                  <a:sym typeface="+mn-ea"/>
                </a:rPr>
                <a:t>***</a:t>
              </a:r>
            </a:p>
          </p:txBody>
        </p:sp>
        <p:sp>
          <p:nvSpPr>
            <p:cNvPr id="253" name="AutoShape 48"/>
            <p:cNvSpPr txBox="1"/>
            <p:nvPr/>
          </p:nvSpPr>
          <p:spPr>
            <a:xfrm>
              <a:off x="0" y="19368"/>
              <a:ext cx="1477179" cy="2533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spAutoFit/>
            </a:bodyPr>
            <a:lstStyle>
              <a:lvl1pPr>
                <a:defRPr sz="1400" b="1">
                  <a:solidFill>
                    <a:srgbClr val="404652"/>
                  </a:solidFill>
                </a:defRPr>
              </a:lvl1pPr>
            </a:lstStyle>
            <a:p>
              <a:r>
                <a:rPr lang="zh-CN">
                  <a:sym typeface="+mn-ea"/>
                </a:rPr>
                <a:t>目标名称</a:t>
              </a:r>
            </a:p>
          </p:txBody>
        </p:sp>
      </p:grpSp>
      <p:sp>
        <p:nvSpPr>
          <p:cNvPr id="255" name="肘形连接符 249"/>
          <p:cNvSpPr/>
          <p:nvPr/>
        </p:nvSpPr>
        <p:spPr>
          <a:xfrm rot="10800000">
            <a:off x="2280016" y="2229412"/>
            <a:ext cx="2200632" cy="83026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8490" y="0"/>
                </a:lnTo>
                <a:lnTo>
                  <a:pt x="8490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A6A6A6"/>
            </a:solidFill>
            <a:headEnd type="oval"/>
            <a:tailEnd type="oval"/>
          </a:ln>
        </p:spPr>
        <p:txBody>
          <a:bodyPr lIns="45719" rIns="45719" anchor="ctr"/>
          <a:lstStyle/>
          <a:p/>
        </p:txBody>
      </p:sp>
      <p:sp>
        <p:nvSpPr>
          <p:cNvPr id="256" name="肘形连接符 250"/>
          <p:cNvSpPr/>
          <p:nvPr/>
        </p:nvSpPr>
        <p:spPr>
          <a:xfrm>
            <a:off x="7501774" y="3629488"/>
            <a:ext cx="969696" cy="6486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13825" y="0"/>
                </a:lnTo>
                <a:lnTo>
                  <a:pt x="13825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A6A6A6"/>
            </a:solidFill>
            <a:headEnd type="oval"/>
            <a:tailEnd type="oval"/>
          </a:ln>
        </p:spPr>
        <p:txBody>
          <a:bodyPr lIns="45719" rIns="45719" anchor="ctr"/>
          <a:lstStyle/>
          <a:p/>
        </p:txBody>
      </p:sp>
      <p:sp>
        <p:nvSpPr>
          <p:cNvPr id="257" name="肘形连接符 251"/>
          <p:cNvSpPr/>
          <p:nvPr/>
        </p:nvSpPr>
        <p:spPr>
          <a:xfrm flipV="1">
            <a:off x="7501774" y="1840064"/>
            <a:ext cx="1617768" cy="5012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4899" y="0"/>
                </a:lnTo>
                <a:lnTo>
                  <a:pt x="4899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A6A6A6"/>
            </a:solidFill>
            <a:headEnd type="oval"/>
            <a:tailEnd type="oval"/>
          </a:ln>
        </p:spPr>
        <p:txBody>
          <a:bodyPr lIns="45719" rIns="45719" anchor="ctr"/>
          <a:lstStyle/>
          <a:p/>
        </p:txBody>
      </p:sp>
      <p:sp>
        <p:nvSpPr>
          <p:cNvPr id="258" name="肘形连接符 252"/>
          <p:cNvSpPr/>
          <p:nvPr/>
        </p:nvSpPr>
        <p:spPr>
          <a:xfrm rot="10800000" flipV="1">
            <a:off x="2257795" y="4578381"/>
            <a:ext cx="1799683" cy="3263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433" y="0"/>
                </a:lnTo>
                <a:lnTo>
                  <a:pt x="2433" y="21600"/>
                </a:lnTo>
                <a:lnTo>
                  <a:pt x="21600" y="21600"/>
                </a:lnTo>
              </a:path>
            </a:pathLst>
          </a:custGeom>
          <a:ln w="25400">
            <a:solidFill>
              <a:srgbClr val="A6A6A6"/>
            </a:solidFill>
            <a:headEnd type="oval"/>
            <a:tailEnd type="oval"/>
          </a:ln>
        </p:spPr>
        <p:txBody>
          <a:bodyPr lIns="45719" rIns="45719" anchor="ctr"/>
          <a:lstStyle/>
          <a:p/>
        </p:txBody>
      </p:sp>
      <p:sp>
        <p:nvSpPr>
          <p:cNvPr id="259" name="TextBox 236"/>
          <p:cNvSpPr txBox="1"/>
          <p:nvPr/>
        </p:nvSpPr>
        <p:spPr>
          <a:xfrm>
            <a:off x="4823930" y="411653"/>
            <a:ext cx="2542541" cy="6629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defRPr sz="3200" b="1">
                <a:solidFill>
                  <a:srgbClr val="404652"/>
                </a:solidFill>
              </a:defRPr>
            </a:lvl1pPr>
          </a:lstStyle>
          <a:p>
            <a:r>
              <a:t>产品建设目标</a:t>
            </a:r>
          </a:p>
        </p:txBody>
      </p:sp>
      <p:grpSp>
        <p:nvGrpSpPr>
          <p:cNvPr id="269" name="组合 253"/>
          <p:cNvGrpSpPr/>
          <p:nvPr/>
        </p:nvGrpSpPr>
        <p:grpSpPr>
          <a:xfrm>
            <a:off x="3502917" y="1023693"/>
            <a:ext cx="5184578" cy="202103"/>
            <a:chOff x="0" y="0"/>
            <a:chExt cx="5184576" cy="202102"/>
          </a:xfrm>
        </p:grpSpPr>
        <p:grpSp>
          <p:nvGrpSpPr>
            <p:cNvPr id="265" name="组合 254"/>
            <p:cNvGrpSpPr/>
            <p:nvPr/>
          </p:nvGrpSpPr>
          <p:grpSpPr>
            <a:xfrm>
              <a:off x="1692334" y="0"/>
              <a:ext cx="1799909" cy="202103"/>
              <a:chOff x="5200" y="0"/>
              <a:chExt cx="1799907" cy="202102"/>
            </a:xfrm>
          </p:grpSpPr>
          <p:sp>
            <p:nvSpPr>
              <p:cNvPr id="260" name="五角星 258"/>
              <p:cNvSpPr/>
              <p:nvPr/>
            </p:nvSpPr>
            <p:spPr>
              <a:xfrm>
                <a:off x="5200" y="0"/>
                <a:ext cx="202103" cy="202103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A5A5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61" name="五角星 259"/>
              <p:cNvSpPr/>
              <p:nvPr/>
            </p:nvSpPr>
            <p:spPr>
              <a:xfrm>
                <a:off x="404652" y="0"/>
                <a:ext cx="202103" cy="202103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A5A5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62" name="五角星 260"/>
              <p:cNvSpPr/>
              <p:nvPr/>
            </p:nvSpPr>
            <p:spPr>
              <a:xfrm>
                <a:off x="804103" y="0"/>
                <a:ext cx="202103" cy="202103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A5A5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63" name="五角星 261"/>
              <p:cNvSpPr/>
              <p:nvPr/>
            </p:nvSpPr>
            <p:spPr>
              <a:xfrm>
                <a:off x="1203553" y="0"/>
                <a:ext cx="202104" cy="202103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A5A5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  <p:sp>
            <p:nvSpPr>
              <p:cNvPr id="264" name="五角星 262"/>
              <p:cNvSpPr/>
              <p:nvPr/>
            </p:nvSpPr>
            <p:spPr>
              <a:xfrm>
                <a:off x="1603006" y="0"/>
                <a:ext cx="202103" cy="202103"/>
              </a:xfrm>
              <a:prstGeom prst="star5">
                <a:avLst>
                  <a:gd name="adj" fmla="val 19098"/>
                  <a:gd name="hf" fmla="val 105146"/>
                  <a:gd name="vf" fmla="val 110557"/>
                </a:avLst>
              </a:prstGeom>
              <a:solidFill>
                <a:srgbClr val="A5A5A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9" tIns="45719" rIns="45719" bIns="45719" numCol="1" anchor="ctr">
                <a:noAutofit/>
              </a:bodyPr>
              <a:lstStyle/>
              <a:p>
                <a:pPr algn="ctr">
                  <a:defRPr>
                    <a:solidFill>
                      <a:srgbClr val="FFFFFF"/>
                    </a:solidFill>
                  </a:defRPr>
                </a:pPr>
              </a:p>
            </p:txBody>
          </p:sp>
        </p:grpSp>
        <p:grpSp>
          <p:nvGrpSpPr>
            <p:cNvPr id="268" name="组合 255"/>
            <p:cNvGrpSpPr/>
            <p:nvPr/>
          </p:nvGrpSpPr>
          <p:grpSpPr>
            <a:xfrm>
              <a:off x="0" y="101051"/>
              <a:ext cx="5184577" cy="1"/>
              <a:chOff x="0" y="0"/>
              <a:chExt cx="5184576" cy="0"/>
            </a:xfrm>
          </p:grpSpPr>
          <p:sp>
            <p:nvSpPr>
              <p:cNvPr id="266" name="直接连接符 256"/>
              <p:cNvSpPr/>
              <p:nvPr/>
            </p:nvSpPr>
            <p:spPr>
              <a:xfrm>
                <a:off x="3607951" y="0"/>
                <a:ext cx="1576626" cy="0"/>
              </a:xfrm>
              <a:prstGeom prst="line">
                <a:avLst/>
              </a:prstGeom>
              <a:noFill/>
              <a:ln w="9525" cap="flat">
                <a:solidFill>
                  <a:srgbClr val="A5A5A5">
                    <a:alpha val="60000"/>
                  </a:srgb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/>
            </p:txBody>
          </p:sp>
          <p:sp>
            <p:nvSpPr>
              <p:cNvPr id="267" name="直接连接符 257"/>
              <p:cNvSpPr/>
              <p:nvPr/>
            </p:nvSpPr>
            <p:spPr>
              <a:xfrm>
                <a:off x="0" y="0"/>
                <a:ext cx="1576625" cy="0"/>
              </a:xfrm>
              <a:prstGeom prst="line">
                <a:avLst/>
              </a:prstGeom>
              <a:noFill/>
              <a:ln w="9525" cap="flat">
                <a:solidFill>
                  <a:srgbClr val="A5A5A5">
                    <a:alpha val="60000"/>
                  </a:srgbClr>
                </a:solidFill>
                <a:prstDash val="solid"/>
                <a:round/>
              </a:ln>
              <a:effectLst/>
            </p:spPr>
            <p:txBody>
              <a:bodyPr wrap="square" lIns="45719" tIns="45719" rIns="45719" bIns="45719" numCol="1" anchor="t">
                <a:noAutofit/>
              </a:bodyPr>
              <a:lstStyle/>
              <a:p/>
            </p:txBody>
          </p:sp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3" presetClass="entr" presetSubtype="16" fill="hold" grpId="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3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grpId="4" nodeType="afterEffect">
                                  <p:stCondLst>
                                    <p:cond delay="25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dur="indefinite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" presetClass="entr" presetSubtype="1" fill="hold" grpId="5" nodeType="afterEffect">
                                  <p:stCondLst>
                                    <p:cond delay="50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dur="indefinite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250"/>
                            </p:stCondLst>
                            <p:childTnLst>
                              <p:par>
                                <p:cTn id="30" presetID="2" presetClass="entr" presetSubtype="1" fill="hold" grpId="6" nodeType="afterEffect">
                                  <p:stCondLst>
                                    <p:cond delay="75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dur="indefinite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8" presetClass="entr" presetSubtype="12" fill="hold" grpId="7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dur="indefinite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75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250"/>
                            </p:stCondLst>
                            <p:childTnLst>
                              <p:par>
                                <p:cTn id="39" presetID="2" presetClass="entr" presetSubtype="4" fill="hold" grpId="8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dur="indefinite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0"/>
                            </p:stCondLst>
                            <p:childTnLst>
                              <p:par>
                                <p:cTn id="44" presetID="2" presetClass="entr" presetSubtype="1" fill="hold" grpId="9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dur="indefinite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750"/>
                            </p:stCondLst>
                            <p:childTnLst>
                              <p:par>
                                <p:cTn id="49" presetID="18" presetClass="entr" presetSubtype="9" fill="hold" grpId="10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dur="indefinite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1" dur="75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500"/>
                            </p:stCondLst>
                            <p:childTnLst>
                              <p:par>
                                <p:cTn id="53" presetID="2" presetClass="entr" presetSubtype="4" fill="hold" grpId="11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dur="indefinite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8250"/>
                            </p:stCondLst>
                            <p:childTnLst>
                              <p:par>
                                <p:cTn id="58" presetID="2" presetClass="entr" presetSubtype="1" fill="hold" grpId="12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dur="indefinite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9000"/>
                            </p:stCondLst>
                            <p:childTnLst>
                              <p:par>
                                <p:cTn id="63" presetID="18" presetClass="entr" presetSubtype="6" fill="hold" grpId="13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dur="indefinite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5" dur="75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9750"/>
                            </p:stCondLst>
                            <p:childTnLst>
                              <p:par>
                                <p:cTn id="67" presetID="2" presetClass="entr" presetSubtype="4" fill="hold" grpId="14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dur="indefinite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500"/>
                            </p:stCondLst>
                            <p:childTnLst>
                              <p:par>
                                <p:cTn id="72" presetID="2" presetClass="entr" presetSubtype="1" fill="hold" grpId="15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3" dur="indefinite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75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1250"/>
                            </p:stCondLst>
                            <p:childTnLst>
                              <p:par>
                                <p:cTn id="77" presetID="18" presetClass="entr" presetSubtype="3" fill="hold" grpId="16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dur="indefinite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9" dur="75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2000"/>
                            </p:stCondLst>
                            <p:childTnLst>
                              <p:par>
                                <p:cTn id="81" presetID="2" presetClass="entr" presetSubtype="4" fill="hold" grpId="17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2" dur="indefinite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75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75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2750"/>
                            </p:stCondLst>
                            <p:childTnLst>
                              <p:par>
                                <p:cTn id="86" presetID="2" presetClass="entr" presetSubtype="1" fill="hold" grpId="18" nodeType="afterEffect">
                                  <p:stCondLst>
                                    <p:cond delay="0"/>
                                  </p:stCondLst>
                                  <p:iterate type="el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dur="indefinite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75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" grpId="3" animBg="1" advAuto="0"/>
      <p:bldP spid="229" grpId="14" animBg="1" advAuto="0"/>
      <p:bldP spid="257" grpId="16" animBg="1" advAuto="0"/>
      <p:bldP spid="236" grpId="6" animBg="1" advAuto="0"/>
      <p:bldP spid="233" grpId="5" animBg="1" advAuto="0"/>
      <p:bldP spid="254" grpId="8" bldLvl="0" animBg="1" advAuto="0"/>
      <p:bldP spid="255" grpId="10" animBg="1" advAuto="0"/>
      <p:bldP spid="239" grpId="4" animBg="1" advAuto="0"/>
      <p:bldP spid="259" grpId="2" animBg="1" advAuto="0"/>
      <p:bldP spid="227" grpId="12" animBg="1" advAuto="0"/>
      <p:bldP spid="230" grpId="9" animBg="1" advAuto="0"/>
      <p:bldP spid="245" grpId="11" bldLvl="0" animBg="1" advAuto="0"/>
      <p:bldP spid="251" grpId="15" bldLvl="0" animBg="1" advAuto="0"/>
      <p:bldP spid="228" grpId="17" animBg="1" advAuto="0"/>
      <p:bldP spid="248" grpId="18" bldLvl="0" animBg="1" advAuto="0"/>
      <p:bldP spid="258" grpId="7" animBg="1" advAuto="0"/>
      <p:bldP spid="269" grpId="1" animBg="1" advAuto="0"/>
      <p:bldP spid="256" grpId="13" animBg="1" advAuto="0"/>
    </p:bldLst>
  </p:timing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微软雅黑"/>
            <a:ea typeface="微软雅黑"/>
            <a:cs typeface="微软雅黑"/>
            <a:sym typeface="微软雅黑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微软雅黑"/>
            <a:ea typeface="微软雅黑"/>
            <a:cs typeface="微软雅黑"/>
            <a:sym typeface="微软雅黑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微软雅黑"/>
            <a:ea typeface="微软雅黑"/>
            <a:cs typeface="微软雅黑"/>
            <a:sym typeface="微软雅黑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微软雅黑"/>
            <a:ea typeface="微软雅黑"/>
            <a:cs typeface="微软雅黑"/>
            <a:sym typeface="微软雅黑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2050</Words>
  <Application>WPS 演示</Application>
  <PresentationFormat/>
  <Paragraphs>348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50" baseType="lpstr">
      <vt:lpstr>Arial</vt:lpstr>
      <vt:lpstr>方正书宋_GBK</vt:lpstr>
      <vt:lpstr>Wingdings</vt:lpstr>
      <vt:lpstr>微软雅黑</vt:lpstr>
      <vt:lpstr>Arial Unicode MS</vt:lpstr>
      <vt:lpstr>Calibri</vt:lpstr>
      <vt:lpstr>Arial Rounded MT Bold</vt:lpstr>
      <vt:lpstr>Helvetica</vt:lpstr>
      <vt:lpstr>Times New Roman</vt:lpstr>
      <vt:lpstr>宋体</vt:lpstr>
      <vt:lpstr>汉仪书宋二KW</vt:lpstr>
      <vt:lpstr>微软雅黑</vt:lpstr>
      <vt:lpstr>宋体</vt:lpstr>
      <vt:lpstr>Helvetica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leo</cp:lastModifiedBy>
  <cp:revision>39</cp:revision>
  <dcterms:created xsi:type="dcterms:W3CDTF">2019-10-14T06:56:20Z</dcterms:created>
  <dcterms:modified xsi:type="dcterms:W3CDTF">2019-10-14T06:56:20Z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2052-1.6.0.2399</vt:lpwstr>
  </property>
</Properties>
</file>